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3"/>
  </p:notesMasterIdLst>
  <p:handoutMasterIdLst>
    <p:handoutMasterId r:id="rId64"/>
  </p:handoutMasterIdLst>
  <p:sldIdLst>
    <p:sldId id="353" r:id="rId2"/>
    <p:sldId id="398" r:id="rId3"/>
    <p:sldId id="374" r:id="rId4"/>
    <p:sldId id="427" r:id="rId5"/>
    <p:sldId id="396" r:id="rId6"/>
    <p:sldId id="401" r:id="rId7"/>
    <p:sldId id="414" r:id="rId8"/>
    <p:sldId id="402" r:id="rId9"/>
    <p:sldId id="411" r:id="rId10"/>
    <p:sldId id="410" r:id="rId11"/>
    <p:sldId id="412" r:id="rId12"/>
    <p:sldId id="413" r:id="rId13"/>
    <p:sldId id="450" r:id="rId14"/>
    <p:sldId id="400" r:id="rId15"/>
    <p:sldId id="418" r:id="rId16"/>
    <p:sldId id="420" r:id="rId17"/>
    <p:sldId id="421" r:id="rId18"/>
    <p:sldId id="422" r:id="rId19"/>
    <p:sldId id="426" r:id="rId20"/>
    <p:sldId id="451" r:id="rId21"/>
    <p:sldId id="428" r:id="rId22"/>
    <p:sldId id="436" r:id="rId23"/>
    <p:sldId id="437" r:id="rId24"/>
    <p:sldId id="438" r:id="rId25"/>
    <p:sldId id="439" r:id="rId26"/>
    <p:sldId id="440" r:id="rId27"/>
    <p:sldId id="442" r:id="rId28"/>
    <p:sldId id="441" r:id="rId29"/>
    <p:sldId id="452" r:id="rId30"/>
    <p:sldId id="430" r:id="rId31"/>
    <p:sldId id="443" r:id="rId32"/>
    <p:sldId id="444" r:id="rId33"/>
    <p:sldId id="453" r:id="rId34"/>
    <p:sldId id="434" r:id="rId35"/>
    <p:sldId id="445" r:id="rId36"/>
    <p:sldId id="447" r:id="rId37"/>
    <p:sldId id="448" r:id="rId38"/>
    <p:sldId id="446" r:id="rId39"/>
    <p:sldId id="457" r:id="rId40"/>
    <p:sldId id="454" r:id="rId41"/>
    <p:sldId id="432" r:id="rId42"/>
    <p:sldId id="456" r:id="rId43"/>
    <p:sldId id="455" r:id="rId44"/>
    <p:sldId id="449" r:id="rId45"/>
    <p:sldId id="340" r:id="rId46"/>
    <p:sldId id="341" r:id="rId47"/>
    <p:sldId id="342" r:id="rId48"/>
    <p:sldId id="343" r:id="rId49"/>
    <p:sldId id="332" r:id="rId50"/>
    <p:sldId id="333" r:id="rId51"/>
    <p:sldId id="334" r:id="rId52"/>
    <p:sldId id="335" r:id="rId53"/>
    <p:sldId id="336" r:id="rId54"/>
    <p:sldId id="337" r:id="rId55"/>
    <p:sldId id="256" r:id="rId56"/>
    <p:sldId id="257" r:id="rId57"/>
    <p:sldId id="260" r:id="rId58"/>
    <p:sldId id="288" r:id="rId59"/>
    <p:sldId id="291" r:id="rId60"/>
    <p:sldId id="290" r:id="rId61"/>
    <p:sldId id="28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398"/>
            <p14:sldId id="374"/>
            <p14:sldId id="427"/>
            <p14:sldId id="396"/>
            <p14:sldId id="401"/>
            <p14:sldId id="414"/>
            <p14:sldId id="402"/>
            <p14:sldId id="411"/>
            <p14:sldId id="410"/>
            <p14:sldId id="412"/>
            <p14:sldId id="413"/>
            <p14:sldId id="450"/>
            <p14:sldId id="400"/>
            <p14:sldId id="418"/>
            <p14:sldId id="420"/>
            <p14:sldId id="421"/>
            <p14:sldId id="422"/>
            <p14:sldId id="426"/>
            <p14:sldId id="451"/>
            <p14:sldId id="428"/>
            <p14:sldId id="436"/>
            <p14:sldId id="437"/>
            <p14:sldId id="438"/>
            <p14:sldId id="439"/>
            <p14:sldId id="440"/>
            <p14:sldId id="442"/>
            <p14:sldId id="441"/>
            <p14:sldId id="452"/>
            <p14:sldId id="430"/>
            <p14:sldId id="443"/>
            <p14:sldId id="444"/>
            <p14:sldId id="453"/>
            <p14:sldId id="434"/>
            <p14:sldId id="445"/>
            <p14:sldId id="447"/>
            <p14:sldId id="448"/>
            <p14:sldId id="446"/>
            <p14:sldId id="457"/>
            <p14:sldId id="454"/>
            <p14:sldId id="432"/>
            <p14:sldId id="456"/>
            <p14:sldId id="455"/>
            <p14:sldId id="449"/>
          </p14:sldIdLst>
        </p14:section>
        <p14:section name="Separators" id="{99DC8368-6B32-1B47-B54C-9EEA44B45631}">
          <p14:sldIdLst>
            <p14:sldId id="340"/>
            <p14:sldId id="341"/>
            <p14:sldId id="342"/>
            <p14:sldId id="343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Logos" id="{B8AAE57C-9EC8-CD4F-B4E7-EEFD4F668CDA}">
          <p14:sldIdLst>
            <p14:sldId id="256"/>
            <p14:sldId id="257"/>
          </p14:sldIdLst>
        </p14:section>
        <p14:section name="Icons" id="{36620C5A-4E75-AB4A-B698-B61501504C23}">
          <p14:sldIdLst>
            <p14:sldId id="260"/>
          </p14:sldIdLst>
        </p14:section>
        <p14:section name="Illustration Library" id="{0BB94AD8-7693-F341-86E2-82E00262ABD1}">
          <p14:sldIdLst>
            <p14:sldId id="288"/>
            <p14:sldId id="291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665"/>
    <a:srgbClr val="FFFFFF"/>
    <a:srgbClr val="2D4254"/>
    <a:srgbClr val="008CDB"/>
    <a:srgbClr val="254256"/>
    <a:srgbClr val="006BBA"/>
    <a:srgbClr val="2C4254"/>
    <a:srgbClr val="84CDF0"/>
    <a:srgbClr val="1496FF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80" autoAdjust="0"/>
    <p:restoredTop sz="95673"/>
  </p:normalViewPr>
  <p:slideViewPr>
    <p:cSldViewPr snapToGrid="0" snapToObjects="1">
      <p:cViewPr varScale="1">
        <p:scale>
          <a:sx n="149" d="100"/>
          <a:sy n="149" d="100"/>
        </p:scale>
        <p:origin x="184" y="304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7/29/18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DACE4-7964-6E4C-9580-3739B6BD2E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5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3E52-DF87-FA44-B700-CAE77DB1D91D}"/>
              </a:ext>
            </a:extLst>
          </p:cNvPr>
          <p:cNvSpPr txBox="1"/>
          <p:nvPr userDrawn="1"/>
        </p:nvSpPr>
        <p:spPr>
          <a:xfrm>
            <a:off x="1476000" y="5198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2CEBF-450E-1442-B53A-F7AE9BDFE680}"/>
              </a:ext>
            </a:extLst>
          </p:cNvPr>
          <p:cNvSpPr txBox="1"/>
          <p:nvPr userDrawn="1"/>
        </p:nvSpPr>
        <p:spPr>
          <a:xfrm>
            <a:off x="1303200" y="39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assets.dynatrace.vmta/" TargetMode="Externa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4" y="1727721"/>
            <a:ext cx="11260767" cy="864001"/>
          </a:xfrm>
        </p:spPr>
        <p:txBody>
          <a:bodyPr/>
          <a:lstStyle/>
          <a:p>
            <a:pPr algn="ctr"/>
            <a:r>
              <a:rPr lang="en-US" sz="5000" b="1" dirty="0"/>
              <a:t>Developing Microservices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2652692"/>
            <a:ext cx="11260767" cy="852262"/>
          </a:xfrm>
        </p:spPr>
        <p:txBody>
          <a:bodyPr/>
          <a:lstStyle/>
          <a:p>
            <a:pPr algn="ctr"/>
            <a:r>
              <a:rPr lang="en-US" sz="1200" dirty="0"/>
              <a:t>Dominik Sachsenhofer - Strategic Alliances and Innovation - July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64EA6-AB22-8144-A8A1-2DA6C8805035}"/>
              </a:ext>
            </a:extLst>
          </p:cNvPr>
          <p:cNvSpPr txBox="1"/>
          <p:nvPr/>
        </p:nvSpPr>
        <p:spPr>
          <a:xfrm>
            <a:off x="5007429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4708-2B63-C54A-8E41-5E87DAB7C050}"/>
              </a:ext>
            </a:extLst>
          </p:cNvPr>
          <p:cNvSpPr txBox="1"/>
          <p:nvPr/>
        </p:nvSpPr>
        <p:spPr>
          <a:xfrm>
            <a:off x="8151223" y="166333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A1697-6AAE-B54D-A7EA-8799501110EA}"/>
              </a:ext>
            </a:extLst>
          </p:cNvPr>
          <p:cNvSpPr txBox="1"/>
          <p:nvPr/>
        </p:nvSpPr>
        <p:spPr>
          <a:xfrm>
            <a:off x="1084006" y="4793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63F3A-5E08-2541-9423-5BEA21AD1592}"/>
              </a:ext>
            </a:extLst>
          </p:cNvPr>
          <p:cNvSpPr txBox="1"/>
          <p:nvPr/>
        </p:nvSpPr>
        <p:spPr>
          <a:xfrm>
            <a:off x="1968910" y="5973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3/5: </a:t>
            </a:r>
            <a:r>
              <a:rPr lang="de-AT" sz="1800" dirty="0"/>
              <a:t>Create a Dockerfile: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/Dockerfile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94521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ubuntu:latest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update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python-pip python-dev build-essential wget curl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COPY . /app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WORKDIR /app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pip install -r requirements.txt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EXPOSE 8080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ENTRYPOINT ["python"]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CMD ["app.py"]</a:t>
            </a:r>
          </a:p>
        </p:txBody>
      </p:sp>
    </p:spTree>
    <p:extLst>
      <p:ext uri="{BB962C8B-B14F-4D97-AF65-F5344CB8AC3E}">
        <p14:creationId xmlns:p14="http://schemas.microsoft.com/office/powerpoint/2010/main" val="45430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4/5: </a:t>
            </a:r>
            <a:r>
              <a:rPr lang="de-AT" sz="1800" dirty="0"/>
              <a:t>Build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build –t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59217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5/5: </a:t>
            </a:r>
            <a:r>
              <a:rPr lang="de-AT" sz="1800" dirty="0"/>
              <a:t>Run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run –p 8080:8080 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36611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1: </a:t>
            </a:r>
            <a:r>
              <a:rPr lang="en-US" b="1" dirty="0"/>
              <a:t>Create a containerized Python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93803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2:</a:t>
            </a:r>
            <a:br>
              <a:rPr lang="en-US" dirty="0"/>
            </a:br>
            <a:r>
              <a:rPr lang="en-US" sz="5000" b="1" dirty="0"/>
              <a:t>Using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76446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In a </a:t>
            </a:r>
            <a:r>
              <a:rPr lang="de-AT" sz="1800" b="1" dirty="0"/>
              <a:t>Container Registry </a:t>
            </a:r>
            <a:r>
              <a:rPr lang="de-AT" sz="1800" dirty="0"/>
              <a:t>you can </a:t>
            </a:r>
            <a:r>
              <a:rPr lang="de-AT" sz="1800" b="1" dirty="0"/>
              <a:t>store, manage, and secure your Docker container images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endParaRPr lang="de-AT" sz="1800" dirty="0"/>
          </a:p>
          <a:p>
            <a:pPr marL="0" indent="0">
              <a:buNone/>
            </a:pPr>
            <a:r>
              <a:rPr lang="de-AT" sz="1800" b="1" dirty="0"/>
              <a:t>Contrainer Registry Features:</a:t>
            </a:r>
          </a:p>
          <a:p>
            <a:r>
              <a:rPr lang="de-AT" sz="1800" dirty="0"/>
              <a:t>Vulnerability Scanning</a:t>
            </a:r>
          </a:p>
          <a:p>
            <a:r>
              <a:rPr lang="de-AT" sz="1800" dirty="0"/>
              <a:t>Container Tags</a:t>
            </a:r>
          </a:p>
          <a:p>
            <a:r>
              <a:rPr lang="de-AT" sz="1800" dirty="0"/>
              <a:t>Automated Build Triggers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 Registry?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7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Build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build -t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392016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Tag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tag sai-research/hello-world:latest eu.gcr.io/sai-research/hello-world:latest </a:t>
            </a:r>
          </a:p>
        </p:txBody>
      </p:sp>
    </p:spTree>
    <p:extLst>
      <p:ext uri="{BB962C8B-B14F-4D97-AF65-F5344CB8AC3E}">
        <p14:creationId xmlns:p14="http://schemas.microsoft.com/office/powerpoint/2010/main" val="23492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Push the image to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push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129579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Pull the image from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pull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55665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400" y="1032932"/>
            <a:ext cx="8269200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What you will learn in this session:</a:t>
            </a:r>
            <a:br>
              <a:rPr lang="en-US" sz="1600" dirty="0"/>
            </a:br>
            <a:br>
              <a:rPr lang="en-US" sz="1600" dirty="0"/>
            </a:br>
            <a:r>
              <a:rPr lang="en-US" sz="5000" b="1" dirty="0"/>
              <a:t>Develop and deploy a Microservices Application on a Kubernetes Cluster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9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2: </a:t>
            </a:r>
            <a:r>
              <a:rPr lang="en-US" b="1" dirty="0"/>
              <a:t>Pull/Push images from/to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45306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3:</a:t>
            </a:r>
            <a:br>
              <a:rPr lang="en-US" dirty="0"/>
            </a:br>
            <a:r>
              <a:rPr lang="en-US" sz="5000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5194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DCA057-581A-D249-A654-A46FC79EFEA5}"/>
              </a:ext>
            </a:extLst>
          </p:cNvPr>
          <p:cNvSpPr/>
          <p:nvPr/>
        </p:nvSpPr>
        <p:spPr>
          <a:xfrm>
            <a:off x="698497" y="1351005"/>
            <a:ext cx="6343138" cy="5223261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APP</a:t>
            </a:r>
          </a:p>
        </p:txBody>
      </p:sp>
    </p:spTree>
    <p:extLst>
      <p:ext uri="{BB962C8B-B14F-4D97-AF65-F5344CB8AC3E}">
        <p14:creationId xmlns:p14="http://schemas.microsoft.com/office/powerpoint/2010/main" val="129517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microservices/architecture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0CD0EFD-A279-6F47-9833-1EE813C408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351005"/>
            <a:ext cx="4489422" cy="4875579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~ Frontend</a:t>
            </a:r>
          </a:p>
          <a:p>
            <a:pPr marL="0" indent="0">
              <a:buNone/>
            </a:pPr>
            <a:endParaRPr lang="de-AT" sz="18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r>
              <a:rPr lang="de-AT" sz="1800" b="1" dirty="0"/>
              <a:t>~ Backend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r>
              <a:rPr lang="de-AT" sz="1600" b="1" dirty="0"/>
              <a:t>~ Database</a:t>
            </a:r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14351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533740" y="2880827"/>
            <a:ext cx="6763265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UI Endpoints:</a:t>
            </a:r>
          </a:p>
          <a:p>
            <a:r>
              <a:rPr lang="en-US" sz="1200"/>
              <a:t>http://todo-ui-svc:8080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/dashboard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/task/add_task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/task/delete_task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/user/register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/user/signin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/user/signout</a:t>
            </a:r>
            <a:endParaRPr lang="de-AT" sz="12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823774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Endpoints:</a:t>
            </a:r>
          </a:p>
          <a:p>
            <a:r>
              <a:rPr lang="en-US" sz="1200"/>
              <a:t>http://todo-user-svc:8080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/register_user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/delete_user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/list_users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80" y="4976125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70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DB Endpoints:</a:t>
            </a:r>
          </a:p>
          <a:p>
            <a:r>
              <a:rPr lang="en-US" sz="1200"/>
              <a:t>mongodb://todo-user-db-svc:27017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76" y="2920055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78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06052" y="2891895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Endpoints:</a:t>
            </a:r>
          </a:p>
          <a:p>
            <a:r>
              <a:rPr lang="en-US" sz="1200"/>
              <a:t>http://todo-task-svc:8080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/add_task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/delete_task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/list_tasks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40035" y="4976126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65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40037" y="292913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DB Endpoints:</a:t>
            </a:r>
          </a:p>
          <a:p>
            <a:r>
              <a:rPr lang="en-US" sz="1200"/>
              <a:t>mongodb://todo-task-db-svc:27017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39165" y="2929137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77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3: </a:t>
            </a:r>
            <a:r>
              <a:rPr lang="en-US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843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b="1" dirty="0">
                <a:solidFill>
                  <a:srgbClr val="008CDB"/>
                </a:solidFill>
              </a:rPr>
              <a:t>Outline</a:t>
            </a:r>
            <a:endParaRPr lang="en-US" b="1" dirty="0">
              <a:solidFill>
                <a:srgbClr val="008CD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800"/>
              <a:t>Introduction</a:t>
            </a:r>
          </a:p>
          <a:p>
            <a:r>
              <a:rPr lang="en-US" sz="1800"/>
              <a:t>Part 1: Container and containerized apps</a:t>
            </a:r>
          </a:p>
          <a:p>
            <a:r>
              <a:rPr lang="en-US" sz="1800"/>
              <a:t>Part 2: Using a Container Registry</a:t>
            </a:r>
          </a:p>
          <a:p>
            <a:r>
              <a:rPr lang="en-US" sz="1800"/>
              <a:t>Part 3: Create a Microservices application</a:t>
            </a:r>
          </a:p>
          <a:p>
            <a:r>
              <a:rPr lang="en-US" sz="1800"/>
              <a:t>Part 4: Create a Kubernetes Cluster</a:t>
            </a:r>
          </a:p>
          <a:p>
            <a:r>
              <a:rPr lang="en-US" sz="1800"/>
              <a:t>Part 5: Deploy a microservice application on a Kubernetes Cluster</a:t>
            </a:r>
          </a:p>
          <a:p>
            <a:r>
              <a:rPr lang="en-US" sz="1800"/>
              <a:t>Part 6: Instrument a Kubernetes Cluster with Dynatrace</a:t>
            </a:r>
          </a:p>
          <a:p>
            <a:r>
              <a:rPr lang="en-US" sz="180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14595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4:</a:t>
            </a:r>
            <a:br>
              <a:rPr lang="en-US" dirty="0"/>
            </a:br>
            <a:r>
              <a:rPr lang="en-US" sz="5000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3145332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742860DB-50BF-964C-8DB7-C09F3FD9C2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9" y="1433147"/>
            <a:ext cx="10335848" cy="4591416"/>
          </a:xfrm>
        </p:spPr>
        <p:txBody>
          <a:bodyPr/>
          <a:lstStyle/>
          <a:p>
            <a:r>
              <a:rPr lang="de-AT" b="1" dirty="0">
                <a:cs typeface="Courier New" panose="02070309020205020404" pitchFamily="49" charset="0"/>
              </a:rPr>
              <a:t>Kubernetes</a:t>
            </a:r>
            <a:r>
              <a:rPr lang="de-AT" dirty="0">
                <a:cs typeface="Courier New" panose="02070309020205020404" pitchFamily="49" charset="0"/>
              </a:rPr>
              <a:t> is an open-source system for </a:t>
            </a:r>
            <a:r>
              <a:rPr lang="de-AT" b="1" dirty="0">
                <a:cs typeface="Courier New" panose="02070309020205020404" pitchFamily="49" charset="0"/>
              </a:rPr>
              <a:t>automating deployment, scaling, and management of containerized applications</a:t>
            </a:r>
          </a:p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04DD14-4F36-F948-9552-FC20576296A7}"/>
              </a:ext>
            </a:extLst>
          </p:cNvPr>
          <p:cNvGrpSpPr/>
          <p:nvPr/>
        </p:nvGrpSpPr>
        <p:grpSpPr>
          <a:xfrm>
            <a:off x="2136532" y="2437459"/>
            <a:ext cx="7904072" cy="3830592"/>
            <a:chOff x="1201006" y="1507524"/>
            <a:chExt cx="9551774" cy="494317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5E2855-190F-2D4D-AC5D-B5F7B919ED47}"/>
                </a:ext>
              </a:extLst>
            </p:cNvPr>
            <p:cNvSpPr txBox="1"/>
            <p:nvPr/>
          </p:nvSpPr>
          <p:spPr>
            <a:xfrm>
              <a:off x="2188860" y="3140919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 fontScale="25000" lnSpcReduction="20000"/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F5F88B8-4732-E04C-AE6E-57BF9AED87BA}"/>
                </a:ext>
              </a:extLst>
            </p:cNvPr>
            <p:cNvSpPr/>
            <p:nvPr/>
          </p:nvSpPr>
          <p:spPr>
            <a:xfrm>
              <a:off x="1201006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1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E36385C-AEEE-EB47-9DEA-ACFFDE2EE55C}"/>
                </a:ext>
              </a:extLst>
            </p:cNvPr>
            <p:cNvSpPr/>
            <p:nvPr/>
          </p:nvSpPr>
          <p:spPr>
            <a:xfrm>
              <a:off x="4409643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2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2E7A946-B458-1149-8387-746EF1171C17}"/>
                </a:ext>
              </a:extLst>
            </p:cNvPr>
            <p:cNvSpPr/>
            <p:nvPr/>
          </p:nvSpPr>
          <p:spPr>
            <a:xfrm>
              <a:off x="1639669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EEE3658C-84E9-6F41-8474-FDB1A957178F}"/>
                </a:ext>
              </a:extLst>
            </p:cNvPr>
            <p:cNvSpPr/>
            <p:nvPr/>
          </p:nvSpPr>
          <p:spPr>
            <a:xfrm>
              <a:off x="1639669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BAE629CB-4650-884E-8027-2C90B02E0474}"/>
                </a:ext>
              </a:extLst>
            </p:cNvPr>
            <p:cNvSpPr/>
            <p:nvPr/>
          </p:nvSpPr>
          <p:spPr>
            <a:xfrm>
              <a:off x="4848304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BD3208BC-0991-6E47-A968-1D15CD1064A3}"/>
                </a:ext>
              </a:extLst>
            </p:cNvPr>
            <p:cNvSpPr/>
            <p:nvPr/>
          </p:nvSpPr>
          <p:spPr>
            <a:xfrm>
              <a:off x="4848304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A501D2CF-8C2B-E24E-B1F4-557D33EF330A}"/>
                </a:ext>
              </a:extLst>
            </p:cNvPr>
            <p:cNvSpPr/>
            <p:nvPr/>
          </p:nvSpPr>
          <p:spPr>
            <a:xfrm>
              <a:off x="7618280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3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DB147ABE-E8D8-2840-9CAE-8382DD0A5E2A}"/>
                </a:ext>
              </a:extLst>
            </p:cNvPr>
            <p:cNvSpPr/>
            <p:nvPr/>
          </p:nvSpPr>
          <p:spPr>
            <a:xfrm>
              <a:off x="8056943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C42DFF1-0A61-1449-B49A-5663869654BD}"/>
                </a:ext>
              </a:extLst>
            </p:cNvPr>
            <p:cNvSpPr/>
            <p:nvPr/>
          </p:nvSpPr>
          <p:spPr>
            <a:xfrm>
              <a:off x="8056943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A5784C9F-34A7-F841-84C3-E2D0DF97BDB2}"/>
                </a:ext>
              </a:extLst>
            </p:cNvPr>
            <p:cNvSpPr/>
            <p:nvPr/>
          </p:nvSpPr>
          <p:spPr>
            <a:xfrm>
              <a:off x="4409643" y="1507524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MASTER NODE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3F8B4B97-1ED4-B442-9F4C-BED4EFA0DC52}"/>
                </a:ext>
              </a:extLst>
            </p:cNvPr>
            <p:cNvSpPr/>
            <p:nvPr/>
          </p:nvSpPr>
          <p:spPr>
            <a:xfrm>
              <a:off x="4774169" y="2143600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Kubernetes API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34A87E0E-3172-2C4D-AB0E-9952F56D6E97}"/>
                </a:ext>
              </a:extLst>
            </p:cNvPr>
            <p:cNvSpPr/>
            <p:nvPr/>
          </p:nvSpPr>
          <p:spPr>
            <a:xfrm>
              <a:off x="4774169" y="2575769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6FE2971-ED3F-C643-AFEC-10C85915FB10}"/>
                </a:ext>
              </a:extLst>
            </p:cNvPr>
            <p:cNvCxnSpPr>
              <a:stCxn id="62" idx="2"/>
              <a:endCxn id="53" idx="0"/>
            </p:cNvCxnSpPr>
            <p:nvPr/>
          </p:nvCxnSpPr>
          <p:spPr>
            <a:xfrm flipH="1">
              <a:off x="2768256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C294AD4-CE64-7A47-B811-1D83E1BE0558}"/>
                </a:ext>
              </a:extLst>
            </p:cNvPr>
            <p:cNvCxnSpPr>
              <a:cxnSpLocks/>
              <a:stCxn id="62" idx="2"/>
              <a:endCxn id="54" idx="0"/>
            </p:cNvCxnSpPr>
            <p:nvPr/>
          </p:nvCxnSpPr>
          <p:spPr>
            <a:xfrm>
              <a:off x="5976893" y="3546153"/>
              <a:ext cx="0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9EF36C-AB53-A243-81B8-1A484D374560}"/>
                </a:ext>
              </a:extLst>
            </p:cNvPr>
            <p:cNvCxnSpPr>
              <a:cxnSpLocks/>
              <a:stCxn id="62" idx="2"/>
              <a:endCxn id="59" idx="0"/>
            </p:cNvCxnSpPr>
            <p:nvPr/>
          </p:nvCxnSpPr>
          <p:spPr>
            <a:xfrm>
              <a:off x="5976893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7559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Features of Kubernetes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0E9246E-06E4-3246-88B1-FBBBB208884F}"/>
              </a:ext>
            </a:extLst>
          </p:cNvPr>
          <p:cNvSpPr/>
          <p:nvPr/>
        </p:nvSpPr>
        <p:spPr>
          <a:xfrm>
            <a:off x="698497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Automatic binpacking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E0F8B44-666F-9142-84CD-08A1855B598B}"/>
              </a:ext>
            </a:extLst>
          </p:cNvPr>
          <p:cNvSpPr/>
          <p:nvPr/>
        </p:nvSpPr>
        <p:spPr>
          <a:xfrm>
            <a:off x="6180992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Self-healing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09412AA-7269-BF41-AE1E-19094D22A824}"/>
              </a:ext>
            </a:extLst>
          </p:cNvPr>
          <p:cNvSpPr/>
          <p:nvPr/>
        </p:nvSpPr>
        <p:spPr>
          <a:xfrm>
            <a:off x="698496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Horizontal Scaling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C1EABA5-D43D-0343-A14A-13200CFC2C8C}"/>
              </a:ext>
            </a:extLst>
          </p:cNvPr>
          <p:cNvSpPr/>
          <p:nvPr/>
        </p:nvSpPr>
        <p:spPr>
          <a:xfrm>
            <a:off x="698496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Automated rollouts and rollbacks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0B04633-35CE-B24B-BB9B-6E0E781615CB}"/>
              </a:ext>
            </a:extLst>
          </p:cNvPr>
          <p:cNvSpPr/>
          <p:nvPr/>
        </p:nvSpPr>
        <p:spPr>
          <a:xfrm>
            <a:off x="698495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Storage orchestration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FD08F06-73E9-5A4B-9A6E-AD5565EBBA37}"/>
              </a:ext>
            </a:extLst>
          </p:cNvPr>
          <p:cNvSpPr/>
          <p:nvPr/>
        </p:nvSpPr>
        <p:spPr>
          <a:xfrm>
            <a:off x="6180992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Service discovery and load balancing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D12F9A7-CCA4-574E-81FA-2D832369AE5A}"/>
              </a:ext>
            </a:extLst>
          </p:cNvPr>
          <p:cNvSpPr/>
          <p:nvPr/>
        </p:nvSpPr>
        <p:spPr>
          <a:xfrm>
            <a:off x="6180992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Secret and configuration management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63E0613-2BD2-5146-BD0F-524799D74DF7}"/>
              </a:ext>
            </a:extLst>
          </p:cNvPr>
          <p:cNvSpPr/>
          <p:nvPr/>
        </p:nvSpPr>
        <p:spPr>
          <a:xfrm>
            <a:off x="6180991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Batch execution</a:t>
            </a:r>
          </a:p>
        </p:txBody>
      </p:sp>
    </p:spTree>
    <p:extLst>
      <p:ext uri="{BB962C8B-B14F-4D97-AF65-F5344CB8AC3E}">
        <p14:creationId xmlns:p14="http://schemas.microsoft.com/office/powerpoint/2010/main" val="2662580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4: </a:t>
            </a:r>
            <a:r>
              <a:rPr lang="en-US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87116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6:</a:t>
            </a:r>
            <a:br>
              <a:rPr lang="en-US" dirty="0"/>
            </a:br>
            <a:r>
              <a:rPr lang="en-US" sz="5000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76071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Create a configuration (.yaml Files)</a:t>
            </a:r>
            <a:endParaRPr lang="de-AT" sz="1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D168E8-1837-C048-9361-C0003C469539}"/>
              </a:ext>
            </a:extLst>
          </p:cNvPr>
          <p:cNvSpPr/>
          <p:nvPr/>
        </p:nvSpPr>
        <p:spPr>
          <a:xfrm>
            <a:off x="698498" y="2213241"/>
            <a:ext cx="3309481" cy="39808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TODO UI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714DCA-5D77-9F48-83FB-0BE899A2B812}"/>
              </a:ext>
            </a:extLst>
          </p:cNvPr>
          <p:cNvSpPr/>
          <p:nvPr/>
        </p:nvSpPr>
        <p:spPr>
          <a:xfrm>
            <a:off x="5568176" y="2213241"/>
            <a:ext cx="3309481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SERVICE 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(todo-ui-svc.yaml)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1D7C990-62A0-8A41-B5E3-3DFB815F648D}"/>
              </a:ext>
            </a:extLst>
          </p:cNvPr>
          <p:cNvSpPr/>
          <p:nvPr/>
        </p:nvSpPr>
        <p:spPr>
          <a:xfrm>
            <a:off x="5568175" y="4294951"/>
            <a:ext cx="3309481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DEPLOYMENT 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(todo-ui-dep.yaml)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B3E6-67CD-1D45-9DC8-BD3D02BFAC42}"/>
              </a:ext>
            </a:extLst>
          </p:cNvPr>
          <p:cNvSpPr txBox="1"/>
          <p:nvPr/>
        </p:nvSpPr>
        <p:spPr>
          <a:xfrm>
            <a:off x="4546362" y="2213240"/>
            <a:ext cx="640935" cy="365955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8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B3ADAC-B744-C647-B91F-BA47641A135E}"/>
              </a:ext>
            </a:extLst>
          </p:cNvPr>
          <p:cNvSpPr/>
          <p:nvPr/>
        </p:nvSpPr>
        <p:spPr>
          <a:xfrm>
            <a:off x="1106318" y="3454978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eu.gcr.io/sai-research/todo-ui:latest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2095F64-6E24-9049-A0F0-F915D9946E57}"/>
              </a:ext>
            </a:extLst>
          </p:cNvPr>
          <p:cNvSpPr/>
          <p:nvPr/>
        </p:nvSpPr>
        <p:spPr>
          <a:xfrm>
            <a:off x="6063383" y="3454978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svc/todo-ui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A020E96-1893-234A-8E5A-BE222E0DC940}"/>
              </a:ext>
            </a:extLst>
          </p:cNvPr>
          <p:cNvSpPr/>
          <p:nvPr/>
        </p:nvSpPr>
        <p:spPr>
          <a:xfrm>
            <a:off x="6063383" y="5488105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dep/todo-ui</a:t>
            </a:r>
          </a:p>
        </p:txBody>
      </p:sp>
    </p:spTree>
    <p:extLst>
      <p:ext uri="{BB962C8B-B14F-4D97-AF65-F5344CB8AC3E}">
        <p14:creationId xmlns:p14="http://schemas.microsoft.com/office/powerpoint/2010/main" val="4127090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Create a deployment configuration (</a:t>
            </a:r>
            <a:r>
              <a:rPr lang="de-AT" sz="1800" b="1" dirty="0"/>
              <a:t>todo-ui-dep.yaml</a:t>
            </a:r>
            <a:r>
              <a:rPr lang="de-AT" sz="1800" dirty="0"/>
              <a:t>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0ADE2-33EE-374F-B2DA-9ACBF77DA904}"/>
              </a:ext>
            </a:extLst>
          </p:cNvPr>
          <p:cNvSpPr/>
          <p:nvPr/>
        </p:nvSpPr>
        <p:spPr>
          <a:xfrm>
            <a:off x="698498" y="2144994"/>
            <a:ext cx="10774365" cy="428999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apiVersion: apps/v1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kind: Deployment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metadata: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name: todo-ui-dep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labels: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namespace: todo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spec: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replicas: 1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selector: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matchLabels: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template: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metadata: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labels: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spec: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containers: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- image: eu.gcr.io/sai-research/microservice-todo-ui:latest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name: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ports: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containerPort: 8080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env: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name: TODO_TASK_SVC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  value: "http://todo-task-svc:8080"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name: TODO_USER_SVC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  value: "http://todo-user-svc:8080"</a:t>
            </a:r>
            <a:endParaRPr lang="de-A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3089E6-64E4-6A4E-B30C-4C80F10BD4C3}"/>
              </a:ext>
            </a:extLst>
          </p:cNvPr>
          <p:cNvCxnSpPr/>
          <p:nvPr/>
        </p:nvCxnSpPr>
        <p:spPr>
          <a:xfrm flipH="1">
            <a:off x="2879933" y="2837204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0CDD39-7437-3E48-BC57-85FFAFB6B31D}"/>
              </a:ext>
            </a:extLst>
          </p:cNvPr>
          <p:cNvSpPr txBox="1"/>
          <p:nvPr/>
        </p:nvSpPr>
        <p:spPr>
          <a:xfrm>
            <a:off x="4067798" y="2734654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Name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1A7DE6-4264-114C-B2B6-DB84986B3B4A}"/>
              </a:ext>
            </a:extLst>
          </p:cNvPr>
          <p:cNvCxnSpPr/>
          <p:nvPr/>
        </p:nvCxnSpPr>
        <p:spPr>
          <a:xfrm flipH="1">
            <a:off x="2879933" y="3467521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7A73C86-0742-6845-AD13-ABA73C2CDAB3}"/>
              </a:ext>
            </a:extLst>
          </p:cNvPr>
          <p:cNvSpPr txBox="1"/>
          <p:nvPr/>
        </p:nvSpPr>
        <p:spPr>
          <a:xfrm>
            <a:off x="4067798" y="3364971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Replicas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803F09-22D3-544F-B541-A7B4466F284A}"/>
              </a:ext>
            </a:extLst>
          </p:cNvPr>
          <p:cNvCxnSpPr/>
          <p:nvPr/>
        </p:nvCxnSpPr>
        <p:spPr>
          <a:xfrm flipH="1">
            <a:off x="6202822" y="4972228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12A4194-6F9F-4B45-868C-1D206483DE8B}"/>
              </a:ext>
            </a:extLst>
          </p:cNvPr>
          <p:cNvSpPr txBox="1"/>
          <p:nvPr/>
        </p:nvSpPr>
        <p:spPr>
          <a:xfrm>
            <a:off x="7390687" y="4869678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Container/Image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FB315D-6496-B44E-8358-653A70DDDD7E}"/>
              </a:ext>
            </a:extLst>
          </p:cNvPr>
          <p:cNvCxnSpPr/>
          <p:nvPr/>
        </p:nvCxnSpPr>
        <p:spPr>
          <a:xfrm flipH="1">
            <a:off x="6202822" y="5954995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4E466A-5F44-3B4D-9313-BB14C0A27F0E}"/>
              </a:ext>
            </a:extLst>
          </p:cNvPr>
          <p:cNvSpPr txBox="1"/>
          <p:nvPr/>
        </p:nvSpPr>
        <p:spPr>
          <a:xfrm>
            <a:off x="7390686" y="5852445"/>
            <a:ext cx="2334427" cy="22361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3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348354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Create a service configuration (</a:t>
            </a:r>
            <a:r>
              <a:rPr lang="de-AT" sz="1800" b="1" dirty="0"/>
              <a:t>todo-ui-svc.yaml</a:t>
            </a:r>
            <a:r>
              <a:rPr lang="de-AT" sz="1800" dirty="0"/>
              <a:t>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0ADE2-33EE-374F-B2DA-9ACBF77DA904}"/>
              </a:ext>
            </a:extLst>
          </p:cNvPr>
          <p:cNvSpPr/>
          <p:nvPr/>
        </p:nvSpPr>
        <p:spPr>
          <a:xfrm>
            <a:off x="698498" y="2122838"/>
            <a:ext cx="10774365" cy="276535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kind: Service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apiVersion: v1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metadata: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name: todo-ui-svc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namespace: todo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spec: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selector: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app: todo-ui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ports: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- protocol: TCP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port: 8080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targetPort: 8080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type: LoadBalancer</a:t>
            </a:r>
            <a:endParaRPr lang="de-A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588554-F6D7-AD4E-AD61-D9CBA1A18584}"/>
              </a:ext>
            </a:extLst>
          </p:cNvPr>
          <p:cNvCxnSpPr/>
          <p:nvPr/>
        </p:nvCxnSpPr>
        <p:spPr>
          <a:xfrm flipH="1">
            <a:off x="3016666" y="2948300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3676EC-D780-7C46-8888-B6346938A192}"/>
              </a:ext>
            </a:extLst>
          </p:cNvPr>
          <p:cNvSpPr txBox="1"/>
          <p:nvPr/>
        </p:nvSpPr>
        <p:spPr>
          <a:xfrm>
            <a:off x="4204531" y="2845750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F69030-14D8-804B-8261-868299502B29}"/>
              </a:ext>
            </a:extLst>
          </p:cNvPr>
          <p:cNvCxnSpPr/>
          <p:nvPr/>
        </p:nvCxnSpPr>
        <p:spPr>
          <a:xfrm flipH="1">
            <a:off x="3016666" y="4168925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082F6A-8A8B-064C-A527-D74570821106}"/>
              </a:ext>
            </a:extLst>
          </p:cNvPr>
          <p:cNvSpPr txBox="1"/>
          <p:nvPr/>
        </p:nvSpPr>
        <p:spPr>
          <a:xfrm>
            <a:off x="4204531" y="4066375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Port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2CD8-42E9-9A42-8DEF-B63A0FA6C614}"/>
              </a:ext>
            </a:extLst>
          </p:cNvPr>
          <p:cNvCxnSpPr/>
          <p:nvPr/>
        </p:nvCxnSpPr>
        <p:spPr>
          <a:xfrm flipH="1">
            <a:off x="3016666" y="4589339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17D9B7-8E7F-A940-94F6-36F7426CABD8}"/>
              </a:ext>
            </a:extLst>
          </p:cNvPr>
          <p:cNvSpPr txBox="1"/>
          <p:nvPr/>
        </p:nvSpPr>
        <p:spPr>
          <a:xfrm>
            <a:off x="4204531" y="4486789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478893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Execute the configuration (.yaml Files)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7057A5-B68D-404A-BDE9-EB2F9B87E930}"/>
              </a:ext>
            </a:extLst>
          </p:cNvPr>
          <p:cNvSpPr/>
          <p:nvPr/>
        </p:nvSpPr>
        <p:spPr>
          <a:xfrm>
            <a:off x="698497" y="2137147"/>
            <a:ext cx="10774365" cy="1050434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kubectl create –f todo-ui-dep.yaml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kubectl create –f todo-ui-svc.yaml</a:t>
            </a:r>
          </a:p>
        </p:txBody>
      </p:sp>
    </p:spTree>
    <p:extLst>
      <p:ext uri="{BB962C8B-B14F-4D97-AF65-F5344CB8AC3E}">
        <p14:creationId xmlns:p14="http://schemas.microsoft.com/office/powerpoint/2010/main" val="18285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But how to deploy a microservices application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D168E8-1837-C048-9361-C0003C469539}"/>
              </a:ext>
            </a:extLst>
          </p:cNvPr>
          <p:cNvSpPr/>
          <p:nvPr/>
        </p:nvSpPr>
        <p:spPr>
          <a:xfrm>
            <a:off x="698498" y="1651409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UI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714DCA-5D77-9F48-83FB-0BE899A2B812}"/>
              </a:ext>
            </a:extLst>
          </p:cNvPr>
          <p:cNvSpPr/>
          <p:nvPr/>
        </p:nvSpPr>
        <p:spPr>
          <a:xfrm>
            <a:off x="4096131" y="1651408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(todo-ui-svc.yaml)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1D7C990-62A0-8A41-B5E3-3DFB815F648D}"/>
              </a:ext>
            </a:extLst>
          </p:cNvPr>
          <p:cNvSpPr/>
          <p:nvPr/>
        </p:nvSpPr>
        <p:spPr>
          <a:xfrm>
            <a:off x="4096130" y="2097225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(todo-ui-dep.yaml)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B3E6-67CD-1D45-9DC8-BD3D02BFAC42}"/>
              </a:ext>
            </a:extLst>
          </p:cNvPr>
          <p:cNvSpPr txBox="1"/>
          <p:nvPr/>
        </p:nvSpPr>
        <p:spPr>
          <a:xfrm>
            <a:off x="3593001" y="1651409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EF99D15-904B-1542-8B50-8845D87B7F2F}"/>
              </a:ext>
            </a:extLst>
          </p:cNvPr>
          <p:cNvSpPr/>
          <p:nvPr/>
        </p:nvSpPr>
        <p:spPr>
          <a:xfrm>
            <a:off x="698498" y="2558976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USER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77524BF-04B7-7C48-B73D-CC8EBC7DB6A3}"/>
              </a:ext>
            </a:extLst>
          </p:cNvPr>
          <p:cNvSpPr/>
          <p:nvPr/>
        </p:nvSpPr>
        <p:spPr>
          <a:xfrm>
            <a:off x="4096131" y="2558975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(todo-user-svc.yaml)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51F5E0F-C54B-0741-9645-220887BA50AE}"/>
              </a:ext>
            </a:extLst>
          </p:cNvPr>
          <p:cNvSpPr/>
          <p:nvPr/>
        </p:nvSpPr>
        <p:spPr>
          <a:xfrm>
            <a:off x="4096130" y="3004792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(todo-user-dep.yaml)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9E9227-678B-3C43-931B-44CE37C49F97}"/>
              </a:ext>
            </a:extLst>
          </p:cNvPr>
          <p:cNvSpPr txBox="1"/>
          <p:nvPr/>
        </p:nvSpPr>
        <p:spPr>
          <a:xfrm>
            <a:off x="3593001" y="2558976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4CA56F4-96C7-8D4F-B971-5BB626DFEE68}"/>
              </a:ext>
            </a:extLst>
          </p:cNvPr>
          <p:cNvSpPr/>
          <p:nvPr/>
        </p:nvSpPr>
        <p:spPr>
          <a:xfrm>
            <a:off x="698498" y="3466543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USER DB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E45B67-50EE-E44D-8164-BC730C68C564}"/>
              </a:ext>
            </a:extLst>
          </p:cNvPr>
          <p:cNvSpPr/>
          <p:nvPr/>
        </p:nvSpPr>
        <p:spPr>
          <a:xfrm>
            <a:off x="4096131" y="3466542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(todo-user-db-svc.yaml)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4992986-E884-0B41-9692-DB6B75509E56}"/>
              </a:ext>
            </a:extLst>
          </p:cNvPr>
          <p:cNvSpPr/>
          <p:nvPr/>
        </p:nvSpPr>
        <p:spPr>
          <a:xfrm>
            <a:off x="4096130" y="3912359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(todo-user-db-dep.yaml)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020765-7EE5-F04F-A1DD-BE1437F64B0C}"/>
              </a:ext>
            </a:extLst>
          </p:cNvPr>
          <p:cNvSpPr txBox="1"/>
          <p:nvPr/>
        </p:nvSpPr>
        <p:spPr>
          <a:xfrm>
            <a:off x="3593001" y="3466543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D74C5FC-6F6B-BE46-ADDE-B2EE00632200}"/>
              </a:ext>
            </a:extLst>
          </p:cNvPr>
          <p:cNvSpPr/>
          <p:nvPr/>
        </p:nvSpPr>
        <p:spPr>
          <a:xfrm>
            <a:off x="698498" y="4374110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TASK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A27E0B7-1C47-3E4D-999C-1ACB6DE3BE05}"/>
              </a:ext>
            </a:extLst>
          </p:cNvPr>
          <p:cNvSpPr/>
          <p:nvPr/>
        </p:nvSpPr>
        <p:spPr>
          <a:xfrm>
            <a:off x="4096131" y="4374109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(todo-task-svc.yaml)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F31D8C3-1142-1245-A0E7-83B9605A7D72}"/>
              </a:ext>
            </a:extLst>
          </p:cNvPr>
          <p:cNvSpPr/>
          <p:nvPr/>
        </p:nvSpPr>
        <p:spPr>
          <a:xfrm>
            <a:off x="4096130" y="4819926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(todo-task-dep.yaml)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DF9671-BE2D-A348-9FE6-402D7B7F3AE5}"/>
              </a:ext>
            </a:extLst>
          </p:cNvPr>
          <p:cNvSpPr txBox="1"/>
          <p:nvPr/>
        </p:nvSpPr>
        <p:spPr>
          <a:xfrm>
            <a:off x="3593001" y="4374110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C715FCF-0105-0545-B797-9751EEC1D7C6}"/>
              </a:ext>
            </a:extLst>
          </p:cNvPr>
          <p:cNvSpPr/>
          <p:nvPr/>
        </p:nvSpPr>
        <p:spPr>
          <a:xfrm>
            <a:off x="698498" y="5282989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TASK DB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62F5A28-B0AE-7940-BB81-6FFE75C58762}"/>
              </a:ext>
            </a:extLst>
          </p:cNvPr>
          <p:cNvSpPr/>
          <p:nvPr/>
        </p:nvSpPr>
        <p:spPr>
          <a:xfrm>
            <a:off x="4096131" y="5282988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(todo-task-db-svc.yaml)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A21AE9B-34B6-D64A-8296-825910F6F193}"/>
              </a:ext>
            </a:extLst>
          </p:cNvPr>
          <p:cNvSpPr/>
          <p:nvPr/>
        </p:nvSpPr>
        <p:spPr>
          <a:xfrm>
            <a:off x="4096130" y="5728805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(todo-task-db-dep.yaml)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6939-1470-0741-9739-EFB7B356531F}"/>
              </a:ext>
            </a:extLst>
          </p:cNvPr>
          <p:cNvSpPr txBox="1"/>
          <p:nvPr/>
        </p:nvSpPr>
        <p:spPr>
          <a:xfrm>
            <a:off x="3593001" y="5282989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0604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834" y="1181213"/>
            <a:ext cx="10635048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Clone repository:</a:t>
            </a:r>
            <a:br>
              <a:rPr lang="en-US" sz="1600" dirty="0"/>
            </a:br>
            <a:br>
              <a:rPr lang="en-US" sz="1600" dirty="0"/>
            </a:br>
            <a:r>
              <a:rPr lang="en-US" sz="2800" b="1" dirty="0"/>
              <a:t>git clone </a:t>
            </a:r>
            <a:br>
              <a:rPr lang="en-US" sz="2800" dirty="0"/>
            </a:br>
            <a:r>
              <a:rPr lang="en-US" sz="2800" b="1" dirty="0"/>
              <a:t>https://github.com/dynatrace-innovationlab/developing-microservices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4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6: </a:t>
            </a:r>
            <a:r>
              <a:rPr lang="en-US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641946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5:</a:t>
            </a:r>
            <a:br>
              <a:rPr lang="en-US" dirty="0"/>
            </a:br>
            <a:r>
              <a:rPr lang="en-US" sz="5000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1587362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1/1: </a:t>
            </a:r>
            <a:r>
              <a:rPr lang="de-AT" sz="1800" dirty="0"/>
              <a:t>Install Dynatrace One-Agent Operator</a:t>
            </a:r>
            <a:endParaRPr lang="de-AT" sz="1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the instrumentation works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D168E8-1837-C048-9361-C0003C469539}"/>
              </a:ext>
            </a:extLst>
          </p:cNvPr>
          <p:cNvSpPr/>
          <p:nvPr/>
        </p:nvSpPr>
        <p:spPr>
          <a:xfrm>
            <a:off x="698498" y="2213241"/>
            <a:ext cx="3309481" cy="39808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KUBERNETES CLUSTER</a:t>
            </a:r>
            <a:endParaRPr lang="de-AT" sz="1200" dirty="0">
              <a:cs typeface="Courier New" panose="02070309020205020404" pitchFamily="49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714DCA-5D77-9F48-83FB-0BE899A2B812}"/>
              </a:ext>
            </a:extLst>
          </p:cNvPr>
          <p:cNvSpPr/>
          <p:nvPr/>
        </p:nvSpPr>
        <p:spPr>
          <a:xfrm>
            <a:off x="5635895" y="3254095"/>
            <a:ext cx="5140352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DYNATRACE ONEAGENT OPERATOR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B3E6-67CD-1D45-9DC8-BD3D02BFAC42}"/>
              </a:ext>
            </a:extLst>
          </p:cNvPr>
          <p:cNvSpPr txBox="1"/>
          <p:nvPr/>
        </p:nvSpPr>
        <p:spPr>
          <a:xfrm>
            <a:off x="4546362" y="2213240"/>
            <a:ext cx="640935" cy="365955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8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2095F64-6E24-9049-A0F0-F915D9946E57}"/>
              </a:ext>
            </a:extLst>
          </p:cNvPr>
          <p:cNvSpPr/>
          <p:nvPr/>
        </p:nvSpPr>
        <p:spPr>
          <a:xfrm>
            <a:off x="6063381" y="4463382"/>
            <a:ext cx="429412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https://github.com/Dynatrace/dynatrace-oneagent-operator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B16150-1CF0-B148-9AE4-C2DFDAA3F2B1}"/>
              </a:ext>
            </a:extLst>
          </p:cNvPr>
          <p:cNvSpPr/>
          <p:nvPr/>
        </p:nvSpPr>
        <p:spPr>
          <a:xfrm>
            <a:off x="1118824" y="3107270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EECAF0-ED1E-774B-880A-368B3F3947A7}"/>
              </a:ext>
            </a:extLst>
          </p:cNvPr>
          <p:cNvSpPr/>
          <p:nvPr/>
        </p:nvSpPr>
        <p:spPr>
          <a:xfrm>
            <a:off x="1118823" y="3544804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35DBD8-2BF4-C14E-A938-5F4ED43C77C3}"/>
              </a:ext>
            </a:extLst>
          </p:cNvPr>
          <p:cNvSpPr/>
          <p:nvPr/>
        </p:nvSpPr>
        <p:spPr>
          <a:xfrm>
            <a:off x="1118822" y="3985930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2E93422-26C3-C54E-870E-D9B92738E761}"/>
              </a:ext>
            </a:extLst>
          </p:cNvPr>
          <p:cNvSpPr/>
          <p:nvPr/>
        </p:nvSpPr>
        <p:spPr>
          <a:xfrm>
            <a:off x="1116376" y="5317493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DFFA13A-8C0F-A146-B375-DE50BD2A854A}"/>
              </a:ext>
            </a:extLst>
          </p:cNvPr>
          <p:cNvSpPr/>
          <p:nvPr/>
        </p:nvSpPr>
        <p:spPr>
          <a:xfrm>
            <a:off x="6063381" y="4067198"/>
            <a:ext cx="429412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Type: </a:t>
            </a:r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DaemonSet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D138753-24EB-6B40-92F5-1B5BC977099B}"/>
              </a:ext>
            </a:extLst>
          </p:cNvPr>
          <p:cNvSpPr/>
          <p:nvPr/>
        </p:nvSpPr>
        <p:spPr>
          <a:xfrm>
            <a:off x="1116376" y="4431148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97025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5: </a:t>
            </a:r>
            <a:r>
              <a:rPr lang="en-US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1123541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400" y="1032932"/>
            <a:ext cx="8269200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Questions/Answers/Feedback</a:t>
            </a:r>
            <a:br>
              <a:rPr lang="en-US" sz="2000" dirty="0"/>
            </a:br>
            <a:br>
              <a:rPr lang="en-US" sz="1600" dirty="0"/>
            </a:br>
            <a:r>
              <a:rPr lang="en-US" sz="10000" b="1" dirty="0"/>
              <a:t>Q/A</a:t>
            </a:r>
            <a:endParaRPr lang="en-US" sz="10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55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Deliver high performance to your customers</a:t>
            </a:r>
          </a:p>
        </p:txBody>
      </p:sp>
    </p:spTree>
    <p:extLst>
      <p:ext uri="{BB962C8B-B14F-4D97-AF65-F5344CB8AC3E}">
        <p14:creationId xmlns:p14="http://schemas.microsoft.com/office/powerpoint/2010/main" val="899016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Build better software faster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14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Analyze user behavior to optimize customer experience</a:t>
            </a:r>
          </a:p>
        </p:txBody>
      </p:sp>
    </p:spTree>
    <p:extLst>
      <p:ext uri="{BB962C8B-B14F-4D97-AF65-F5344CB8AC3E}">
        <p14:creationId xmlns:p14="http://schemas.microsoft.com/office/powerpoint/2010/main" val="1928698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Compare behavior and conversions across all channels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4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Use a single platform to analyze application performance throughout your application’s full stack</a:t>
            </a:r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1:</a:t>
            </a:r>
            <a:br>
              <a:rPr lang="en-US" dirty="0"/>
            </a:br>
            <a:r>
              <a:rPr lang="en-US" sz="5000" b="1" dirty="0"/>
              <a:t>Container and containerized apps</a:t>
            </a:r>
          </a:p>
        </p:txBody>
      </p:sp>
    </p:spTree>
    <p:extLst>
      <p:ext uri="{BB962C8B-B14F-4D97-AF65-F5344CB8AC3E}">
        <p14:creationId xmlns:p14="http://schemas.microsoft.com/office/powerpoint/2010/main" val="835283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Be the one who monitors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5636D-989F-584F-A0D3-9F1542158C62}"/>
              </a:ext>
            </a:extLst>
          </p:cNvPr>
          <p:cNvSpPr txBox="1"/>
          <p:nvPr/>
        </p:nvSpPr>
        <p:spPr>
          <a:xfrm>
            <a:off x="2536723" y="36649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37F0-20DA-D948-991F-151C06089DEB}"/>
              </a:ext>
            </a:extLst>
          </p:cNvPr>
          <p:cNvSpPr txBox="1"/>
          <p:nvPr/>
        </p:nvSpPr>
        <p:spPr>
          <a:xfrm flipH="1" flipV="1">
            <a:off x="1688690" y="3340510"/>
            <a:ext cx="700549" cy="95864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167272" cy="691176"/>
          </a:xfrm>
        </p:spPr>
        <p:txBody>
          <a:bodyPr/>
          <a:lstStyle/>
          <a:p>
            <a:pPr fontAlgn="base">
              <a:lnSpc>
                <a:spcPct val="120000"/>
              </a:lnSpc>
            </a:pPr>
            <a:r>
              <a:rPr lang="en-US"/>
              <a:t>Easy access to global experts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>
              <a:lnSpc>
                <a:spcPct val="120000"/>
              </a:lnSpc>
            </a:pPr>
            <a:r>
              <a:rPr lang="en-US" dirty="0"/>
              <a:t>Application performance monitoring</a:t>
            </a:r>
            <a:br>
              <a:rPr lang="en-US" dirty="0"/>
            </a:br>
            <a:r>
              <a:rPr lang="en-US" dirty="0"/>
              <a:t>for retail &amp; ecommerce</a:t>
            </a:r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 anchorCtr="0"/>
          <a:lstStyle/>
          <a:p>
            <a:r>
              <a:rPr lang="en-US" dirty="0"/>
              <a:t>Cloud monitoring taken to the next level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Dynatrace</a:t>
            </a:r>
            <a:r>
              <a:rPr lang="en-US" dirty="0"/>
              <a:t> would have told you!</a:t>
            </a:r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75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038"/>
            <a:ext cx="7958290" cy="1414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55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33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8400" cy="285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812"/>
            <a:ext cx="7980447" cy="141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960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10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19200" y="2874963"/>
            <a:ext cx="9753600" cy="110807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Get the latest icons from the asset library!</a:t>
            </a:r>
            <a:br>
              <a:rPr lang="en-US" dirty="0"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dirty="0">
                <a:latin typeface="Calibri Light" charset="0"/>
                <a:ea typeface="Calibri Light" charset="0"/>
                <a:cs typeface="Calibri Light" charset="0"/>
                <a:hlinkClick r:id="rId2"/>
              </a:rPr>
              <a:t>http://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  <a:hlinkClick r:id="rId2"/>
              </a:rPr>
              <a:t>assets.dynatrace.vmta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053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flipH="1">
            <a:off x="116731" y="311287"/>
            <a:ext cx="1685684" cy="2432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153" h="10323">
                <a:moveTo>
                  <a:pt x="2737" y="2629"/>
                </a:moveTo>
                <a:lnTo>
                  <a:pt x="2741" y="2629"/>
                </a:lnTo>
                <a:lnTo>
                  <a:pt x="4364" y="2629"/>
                </a:lnTo>
                <a:lnTo>
                  <a:pt x="4416" y="2629"/>
                </a:lnTo>
                <a:lnTo>
                  <a:pt x="6383" y="1200"/>
                </a:lnTo>
                <a:cubicBezTo>
                  <a:pt x="6600" y="1043"/>
                  <a:pt x="6903" y="1091"/>
                  <a:pt x="7061" y="1308"/>
                </a:cubicBezTo>
                <a:cubicBezTo>
                  <a:pt x="7218" y="1524"/>
                  <a:pt x="7170" y="1828"/>
                  <a:pt x="6953" y="1985"/>
                </a:cubicBezTo>
                <a:lnTo>
                  <a:pt x="4964" y="3430"/>
                </a:lnTo>
                <a:lnTo>
                  <a:pt x="4965" y="6762"/>
                </a:lnTo>
                <a:lnTo>
                  <a:pt x="4953" y="6762"/>
                </a:lnTo>
                <a:lnTo>
                  <a:pt x="4953" y="9682"/>
                </a:lnTo>
                <a:cubicBezTo>
                  <a:pt x="4953" y="10036"/>
                  <a:pt x="4693" y="10323"/>
                  <a:pt x="4310" y="10323"/>
                </a:cubicBezTo>
                <a:cubicBezTo>
                  <a:pt x="3926" y="10323"/>
                  <a:pt x="3666" y="10030"/>
                  <a:pt x="3666" y="9682"/>
                </a:cubicBezTo>
                <a:lnTo>
                  <a:pt x="3666" y="6762"/>
                </a:lnTo>
                <a:lnTo>
                  <a:pt x="3431" y="6762"/>
                </a:lnTo>
                <a:lnTo>
                  <a:pt x="3431" y="9682"/>
                </a:lnTo>
                <a:cubicBezTo>
                  <a:pt x="3431" y="10036"/>
                  <a:pt x="3170" y="10323"/>
                  <a:pt x="2787" y="10323"/>
                </a:cubicBezTo>
                <a:cubicBezTo>
                  <a:pt x="2403" y="10323"/>
                  <a:pt x="2144" y="10030"/>
                  <a:pt x="2144" y="9682"/>
                </a:cubicBezTo>
                <a:lnTo>
                  <a:pt x="2144" y="6762"/>
                </a:lnTo>
                <a:lnTo>
                  <a:pt x="2141" y="3395"/>
                </a:lnTo>
                <a:lnTo>
                  <a:pt x="200" y="1985"/>
                </a:lnTo>
                <a:cubicBezTo>
                  <a:pt x="-16" y="1828"/>
                  <a:pt x="-65" y="1524"/>
                  <a:pt x="93" y="1308"/>
                </a:cubicBezTo>
                <a:cubicBezTo>
                  <a:pt x="250" y="1091"/>
                  <a:pt x="554" y="1043"/>
                  <a:pt x="771" y="1200"/>
                </a:cubicBezTo>
                <a:close/>
                <a:moveTo>
                  <a:pt x="4765" y="1189"/>
                </a:moveTo>
                <a:cubicBezTo>
                  <a:pt x="4765" y="1846"/>
                  <a:pt x="4231" y="2379"/>
                  <a:pt x="3572" y="2379"/>
                </a:cubicBezTo>
                <a:cubicBezTo>
                  <a:pt x="2914" y="2379"/>
                  <a:pt x="2380" y="1846"/>
                  <a:pt x="2380" y="1189"/>
                </a:cubicBezTo>
                <a:cubicBezTo>
                  <a:pt x="2380" y="532"/>
                  <a:pt x="2914" y="0"/>
                  <a:pt x="3572" y="0"/>
                </a:cubicBezTo>
                <a:cubicBezTo>
                  <a:pt x="4231" y="0"/>
                  <a:pt x="4765" y="532"/>
                  <a:pt x="4765" y="1189"/>
                </a:cubicBezTo>
                <a:close/>
                <a:moveTo>
                  <a:pt x="3825" y="905"/>
                </a:moveTo>
                <a:cubicBezTo>
                  <a:pt x="3877" y="847"/>
                  <a:pt x="3873" y="759"/>
                  <a:pt x="3816" y="707"/>
                </a:cubicBezTo>
                <a:cubicBezTo>
                  <a:pt x="3758" y="655"/>
                  <a:pt x="3669" y="659"/>
                  <a:pt x="3617" y="716"/>
                </a:cubicBezTo>
                <a:cubicBezTo>
                  <a:pt x="3565" y="773"/>
                  <a:pt x="3569" y="862"/>
                  <a:pt x="3627" y="914"/>
                </a:cubicBezTo>
                <a:cubicBezTo>
                  <a:pt x="3684" y="966"/>
                  <a:pt x="3773" y="962"/>
                  <a:pt x="3825" y="905"/>
                </a:cubicBezTo>
                <a:close/>
                <a:moveTo>
                  <a:pt x="3122" y="905"/>
                </a:moveTo>
                <a:cubicBezTo>
                  <a:pt x="3174" y="847"/>
                  <a:pt x="3170" y="759"/>
                  <a:pt x="3113" y="707"/>
                </a:cubicBezTo>
                <a:cubicBezTo>
                  <a:pt x="3055" y="655"/>
                  <a:pt x="2967" y="659"/>
                  <a:pt x="2914" y="716"/>
                </a:cubicBezTo>
                <a:cubicBezTo>
                  <a:pt x="2862" y="773"/>
                  <a:pt x="2866" y="862"/>
                  <a:pt x="2924" y="914"/>
                </a:cubicBezTo>
                <a:cubicBezTo>
                  <a:pt x="2981" y="966"/>
                  <a:pt x="3070" y="962"/>
                  <a:pt x="3122" y="905"/>
                </a:cubicBezTo>
                <a:close/>
                <a:moveTo>
                  <a:pt x="3680" y="1373"/>
                </a:moveTo>
                <a:cubicBezTo>
                  <a:pt x="3680" y="1528"/>
                  <a:pt x="3529" y="1654"/>
                  <a:pt x="3343" y="1654"/>
                </a:cubicBezTo>
                <a:cubicBezTo>
                  <a:pt x="3157" y="1654"/>
                  <a:pt x="3006" y="1528"/>
                  <a:pt x="3006" y="137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85684" y="311288"/>
            <a:ext cx="1301572" cy="2432836"/>
            <a:chOff x="635400" y="187920"/>
            <a:chExt cx="2008440" cy="3754079"/>
          </a:xfrm>
          <a:solidFill>
            <a:schemeClr val="accent1"/>
          </a:solidFill>
        </p:grpSpPr>
        <p:sp>
          <p:nvSpPr>
            <p:cNvPr id="5" name="Freeform: Shape 1"/>
            <p:cNvSpPr/>
            <p:nvPr/>
          </p:nvSpPr>
          <p:spPr>
            <a:xfrm>
              <a:off x="1214280" y="2483280"/>
              <a:ext cx="863279" cy="1458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9" h="4053">
                  <a:moveTo>
                    <a:pt x="1199" y="0"/>
                  </a:moveTo>
                  <a:lnTo>
                    <a:pt x="0" y="407"/>
                  </a:lnTo>
                  <a:lnTo>
                    <a:pt x="0" y="3473"/>
                  </a:lnTo>
                  <a:cubicBezTo>
                    <a:pt x="0" y="3788"/>
                    <a:pt x="234" y="4053"/>
                    <a:pt x="579" y="4053"/>
                  </a:cubicBezTo>
                  <a:cubicBezTo>
                    <a:pt x="923" y="4053"/>
                    <a:pt x="1157" y="3793"/>
                    <a:pt x="1157" y="3473"/>
                  </a:cubicBezTo>
                  <a:lnTo>
                    <a:pt x="1157" y="390"/>
                  </a:lnTo>
                  <a:lnTo>
                    <a:pt x="1242" y="390"/>
                  </a:lnTo>
                  <a:lnTo>
                    <a:pt x="1242" y="3473"/>
                  </a:lnTo>
                  <a:cubicBezTo>
                    <a:pt x="1242" y="3788"/>
                    <a:pt x="1475" y="4053"/>
                    <a:pt x="1820" y="4053"/>
                  </a:cubicBezTo>
                  <a:cubicBezTo>
                    <a:pt x="2164" y="4053"/>
                    <a:pt x="2399" y="3793"/>
                    <a:pt x="2399" y="3473"/>
                  </a:cubicBezTo>
                  <a:lnTo>
                    <a:pt x="2399" y="4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/>
            <p:cNvSpPr/>
            <p:nvPr/>
          </p:nvSpPr>
          <p:spPr>
            <a:xfrm>
              <a:off x="1173960" y="187920"/>
              <a:ext cx="847799" cy="85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363">
                  <a:moveTo>
                    <a:pt x="1957" y="1029"/>
                  </a:moveTo>
                  <a:cubicBezTo>
                    <a:pt x="1891" y="1072"/>
                    <a:pt x="1802" y="1054"/>
                    <a:pt x="1758" y="988"/>
                  </a:cubicBezTo>
                  <a:cubicBezTo>
                    <a:pt x="1736" y="953"/>
                    <a:pt x="1730" y="912"/>
                    <a:pt x="1739" y="875"/>
                  </a:cubicBezTo>
                  <a:lnTo>
                    <a:pt x="1997" y="829"/>
                  </a:lnTo>
                  <a:cubicBezTo>
                    <a:pt x="1998" y="829"/>
                    <a:pt x="1998" y="829"/>
                    <a:pt x="1998" y="829"/>
                  </a:cubicBezTo>
                  <a:cubicBezTo>
                    <a:pt x="2041" y="896"/>
                    <a:pt x="2023" y="985"/>
                    <a:pt x="1957" y="1029"/>
                  </a:cubicBezTo>
                  <a:close/>
                  <a:moveTo>
                    <a:pt x="1246" y="1647"/>
                  </a:moveTo>
                  <a:cubicBezTo>
                    <a:pt x="1249" y="1645"/>
                    <a:pt x="1303" y="1596"/>
                    <a:pt x="1423" y="1556"/>
                  </a:cubicBezTo>
                  <a:cubicBezTo>
                    <a:pt x="1462" y="1543"/>
                    <a:pt x="1507" y="1531"/>
                    <a:pt x="1560" y="1522"/>
                  </a:cubicBezTo>
                  <a:cubicBezTo>
                    <a:pt x="1773" y="1484"/>
                    <a:pt x="1877" y="1528"/>
                    <a:pt x="1888" y="1534"/>
                  </a:cubicBezTo>
                  <a:cubicBezTo>
                    <a:pt x="1913" y="1545"/>
                    <a:pt x="1923" y="1574"/>
                    <a:pt x="1912" y="1599"/>
                  </a:cubicBezTo>
                  <a:cubicBezTo>
                    <a:pt x="1901" y="1623"/>
                    <a:pt x="1872" y="1634"/>
                    <a:pt x="1847" y="1623"/>
                  </a:cubicBezTo>
                  <a:cubicBezTo>
                    <a:pt x="1846" y="1623"/>
                    <a:pt x="1759" y="1586"/>
                    <a:pt x="1577" y="1619"/>
                  </a:cubicBezTo>
                  <a:cubicBezTo>
                    <a:pt x="1393" y="1652"/>
                    <a:pt x="1313" y="1720"/>
                    <a:pt x="1311" y="1721"/>
                  </a:cubicBezTo>
                  <a:cubicBezTo>
                    <a:pt x="1291" y="1739"/>
                    <a:pt x="1260" y="1737"/>
                    <a:pt x="1242" y="1717"/>
                  </a:cubicBezTo>
                  <a:cubicBezTo>
                    <a:pt x="1224" y="1697"/>
                    <a:pt x="1225" y="1665"/>
                    <a:pt x="1246" y="1647"/>
                  </a:cubicBezTo>
                  <a:close/>
                  <a:moveTo>
                    <a:pt x="1044" y="1116"/>
                  </a:moveTo>
                  <a:cubicBezTo>
                    <a:pt x="1021" y="1081"/>
                    <a:pt x="1016" y="1040"/>
                    <a:pt x="1025" y="1003"/>
                  </a:cubicBezTo>
                  <a:lnTo>
                    <a:pt x="1283" y="957"/>
                  </a:lnTo>
                  <a:cubicBezTo>
                    <a:pt x="1283" y="957"/>
                    <a:pt x="1284" y="957"/>
                    <a:pt x="1284" y="958"/>
                  </a:cubicBezTo>
                  <a:cubicBezTo>
                    <a:pt x="1327" y="1024"/>
                    <a:pt x="1309" y="1113"/>
                    <a:pt x="1243" y="1157"/>
                  </a:cubicBezTo>
                  <a:cubicBezTo>
                    <a:pt x="1177" y="1201"/>
                    <a:pt x="1088" y="1182"/>
                    <a:pt x="1044" y="1116"/>
                  </a:cubicBezTo>
                  <a:close/>
                  <a:moveTo>
                    <a:pt x="0" y="1182"/>
                  </a:moveTo>
                  <a:cubicBezTo>
                    <a:pt x="0" y="1834"/>
                    <a:pt x="527" y="2363"/>
                    <a:pt x="1178" y="2363"/>
                  </a:cubicBezTo>
                  <a:cubicBezTo>
                    <a:pt x="1828" y="2363"/>
                    <a:pt x="2356" y="1834"/>
                    <a:pt x="2356" y="1182"/>
                  </a:cubicBezTo>
                  <a:cubicBezTo>
                    <a:pt x="2356" y="529"/>
                    <a:pt x="1828" y="0"/>
                    <a:pt x="1178" y="0"/>
                  </a:cubicBezTo>
                  <a:cubicBezTo>
                    <a:pt x="527" y="0"/>
                    <a:pt x="0" y="529"/>
                    <a:pt x="0" y="11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3"/>
            <p:cNvSpPr/>
            <p:nvPr/>
          </p:nvSpPr>
          <p:spPr>
            <a:xfrm>
              <a:off x="635400" y="1102320"/>
              <a:ext cx="2008440" cy="1483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0" h="4122">
                  <a:moveTo>
                    <a:pt x="77" y="1637"/>
                  </a:moveTo>
                  <a:cubicBezTo>
                    <a:pt x="-61" y="1423"/>
                    <a:pt x="-9" y="1136"/>
                    <a:pt x="199" y="985"/>
                  </a:cubicBezTo>
                  <a:lnTo>
                    <a:pt x="1374" y="131"/>
                  </a:lnTo>
                  <a:cubicBezTo>
                    <a:pt x="1427" y="93"/>
                    <a:pt x="1481" y="68"/>
                    <a:pt x="1535" y="57"/>
                  </a:cubicBezTo>
                  <a:cubicBezTo>
                    <a:pt x="1607" y="29"/>
                    <a:pt x="1707" y="0"/>
                    <a:pt x="1811" y="0"/>
                  </a:cubicBezTo>
                  <a:lnTo>
                    <a:pt x="1900" y="218"/>
                  </a:lnTo>
                  <a:cubicBezTo>
                    <a:pt x="1915" y="242"/>
                    <a:pt x="1928" y="268"/>
                    <a:pt x="1939" y="297"/>
                  </a:cubicBezTo>
                  <a:lnTo>
                    <a:pt x="2069" y="632"/>
                  </a:lnTo>
                  <a:lnTo>
                    <a:pt x="2499" y="1689"/>
                  </a:lnTo>
                  <a:cubicBezTo>
                    <a:pt x="2550" y="1469"/>
                    <a:pt x="2600" y="634"/>
                    <a:pt x="2646" y="399"/>
                  </a:cubicBezTo>
                  <a:cubicBezTo>
                    <a:pt x="2646" y="399"/>
                    <a:pt x="2319" y="81"/>
                    <a:pt x="2319" y="0"/>
                  </a:cubicBezTo>
                  <a:cubicBezTo>
                    <a:pt x="2518" y="103"/>
                    <a:pt x="2753" y="110"/>
                    <a:pt x="2753" y="110"/>
                  </a:cubicBezTo>
                  <a:cubicBezTo>
                    <a:pt x="2753" y="110"/>
                    <a:pt x="3016" y="110"/>
                    <a:pt x="3186" y="0"/>
                  </a:cubicBezTo>
                  <a:cubicBezTo>
                    <a:pt x="3185" y="76"/>
                    <a:pt x="2860" y="399"/>
                    <a:pt x="2860" y="399"/>
                  </a:cubicBezTo>
                  <a:cubicBezTo>
                    <a:pt x="2906" y="632"/>
                    <a:pt x="2955" y="1465"/>
                    <a:pt x="3005" y="1683"/>
                  </a:cubicBezTo>
                  <a:lnTo>
                    <a:pt x="3345" y="417"/>
                  </a:lnTo>
                  <a:cubicBezTo>
                    <a:pt x="3347" y="410"/>
                    <a:pt x="3349" y="403"/>
                    <a:pt x="3351" y="396"/>
                  </a:cubicBezTo>
                  <a:lnTo>
                    <a:pt x="3457" y="0"/>
                  </a:lnTo>
                  <a:cubicBezTo>
                    <a:pt x="3584" y="0"/>
                    <a:pt x="3747" y="9"/>
                    <a:pt x="3892" y="44"/>
                  </a:cubicBezTo>
                  <a:cubicBezTo>
                    <a:pt x="3971" y="55"/>
                    <a:pt x="4048" y="84"/>
                    <a:pt x="4117" y="135"/>
                  </a:cubicBezTo>
                  <a:lnTo>
                    <a:pt x="5367" y="1043"/>
                  </a:lnTo>
                  <a:cubicBezTo>
                    <a:pt x="5435" y="1092"/>
                    <a:pt x="5486" y="1154"/>
                    <a:pt x="5520" y="1224"/>
                  </a:cubicBezTo>
                  <a:cubicBezTo>
                    <a:pt x="5619" y="1406"/>
                    <a:pt x="5595" y="1638"/>
                    <a:pt x="5447" y="1797"/>
                  </a:cubicBezTo>
                  <a:lnTo>
                    <a:pt x="4393" y="2927"/>
                  </a:lnTo>
                  <a:cubicBezTo>
                    <a:pt x="4335" y="2989"/>
                    <a:pt x="4265" y="3033"/>
                    <a:pt x="4190" y="3058"/>
                  </a:cubicBezTo>
                  <a:lnTo>
                    <a:pt x="4190" y="4122"/>
                  </a:lnTo>
                  <a:lnTo>
                    <a:pt x="2804" y="3635"/>
                  </a:lnTo>
                  <a:lnTo>
                    <a:pt x="1421" y="4122"/>
                  </a:lnTo>
                  <a:lnTo>
                    <a:pt x="1421" y="2999"/>
                  </a:lnTo>
                  <a:cubicBezTo>
                    <a:pt x="1339" y="2974"/>
                    <a:pt x="1263" y="2928"/>
                    <a:pt x="1200" y="2862"/>
                  </a:cubicBezTo>
                  <a:lnTo>
                    <a:pt x="147" y="1732"/>
                  </a:lnTo>
                  <a:cubicBezTo>
                    <a:pt x="119" y="1702"/>
                    <a:pt x="96" y="1670"/>
                    <a:pt x="77" y="1637"/>
                  </a:cubicBezTo>
                  <a:close/>
                  <a:moveTo>
                    <a:pt x="1203" y="1412"/>
                  </a:moveTo>
                  <a:lnTo>
                    <a:pt x="1421" y="1235"/>
                  </a:lnTo>
                  <a:lnTo>
                    <a:pt x="1421" y="1645"/>
                  </a:lnTo>
                  <a:close/>
                  <a:moveTo>
                    <a:pt x="4346" y="1525"/>
                  </a:moveTo>
                  <a:lnTo>
                    <a:pt x="4190" y="1412"/>
                  </a:lnTo>
                  <a:lnTo>
                    <a:pt x="4190" y="169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39133" y="311288"/>
            <a:ext cx="1751146" cy="2432836"/>
            <a:chOff x="182880" y="123480"/>
            <a:chExt cx="2741040" cy="3808079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57931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9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9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558720" y="813600"/>
              <a:ext cx="617760" cy="61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7" h="1720">
                  <a:moveTo>
                    <a:pt x="1717" y="1118"/>
                  </a:moveTo>
                  <a:lnTo>
                    <a:pt x="728" y="129"/>
                  </a:lnTo>
                  <a:cubicBezTo>
                    <a:pt x="562" y="-37"/>
                    <a:pt x="307" y="-50"/>
                    <a:pt x="128" y="129"/>
                  </a:cubicBezTo>
                  <a:cubicBezTo>
                    <a:pt x="-51" y="308"/>
                    <a:pt x="-35" y="567"/>
                    <a:pt x="128" y="730"/>
                  </a:cubicBezTo>
                  <a:cubicBezTo>
                    <a:pt x="267" y="870"/>
                    <a:pt x="1116" y="1720"/>
                    <a:pt x="1116" y="172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3"/>
            <p:cNvSpPr/>
            <p:nvPr/>
          </p:nvSpPr>
          <p:spPr>
            <a:xfrm>
              <a:off x="914039" y="1167480"/>
              <a:ext cx="808560" cy="30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850">
                  <a:moveTo>
                    <a:pt x="2247" y="0"/>
                  </a:moveTo>
                  <a:lnTo>
                    <a:pt x="425" y="0"/>
                  </a:lnTo>
                  <a:cubicBezTo>
                    <a:pt x="190" y="0"/>
                    <a:pt x="0" y="171"/>
                    <a:pt x="0" y="425"/>
                  </a:cubicBezTo>
                  <a:cubicBezTo>
                    <a:pt x="0" y="678"/>
                    <a:pt x="194" y="850"/>
                    <a:pt x="425" y="850"/>
                  </a:cubicBezTo>
                  <a:lnTo>
                    <a:pt x="2247" y="8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4"/>
            <p:cNvSpPr/>
            <p:nvPr/>
          </p:nvSpPr>
          <p:spPr>
            <a:xfrm>
              <a:off x="2257560" y="1167480"/>
              <a:ext cx="666360" cy="1243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2" h="3455">
                  <a:moveTo>
                    <a:pt x="0" y="108"/>
                  </a:moveTo>
                  <a:lnTo>
                    <a:pt x="1024" y="3162"/>
                  </a:lnTo>
                  <a:cubicBezTo>
                    <a:pt x="1098" y="3385"/>
                    <a:pt x="1322" y="3511"/>
                    <a:pt x="1561" y="3430"/>
                  </a:cubicBezTo>
                  <a:cubicBezTo>
                    <a:pt x="1801" y="3350"/>
                    <a:pt x="1902" y="3111"/>
                    <a:pt x="1829" y="2892"/>
                  </a:cubicBezTo>
                  <a:lnTo>
                    <a:pt x="1000" y="418"/>
                  </a:lnTo>
                  <a:cubicBezTo>
                    <a:pt x="892" y="97"/>
                    <a:pt x="545" y="-75"/>
                    <a:pt x="224" y="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5"/>
            <p:cNvSpPr/>
            <p:nvPr/>
          </p:nvSpPr>
          <p:spPr>
            <a:xfrm>
              <a:off x="202103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8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8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6"/>
            <p:cNvSpPr/>
            <p:nvPr/>
          </p:nvSpPr>
          <p:spPr>
            <a:xfrm>
              <a:off x="182880" y="423000"/>
              <a:ext cx="477720" cy="478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1329">
                  <a:moveTo>
                    <a:pt x="1328" y="1286"/>
                  </a:moveTo>
                  <a:lnTo>
                    <a:pt x="1285" y="1329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7"/>
            <p:cNvSpPr/>
            <p:nvPr/>
          </p:nvSpPr>
          <p:spPr>
            <a:xfrm>
              <a:off x="1586520" y="236160"/>
              <a:ext cx="838080" cy="838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29" h="2331">
                  <a:moveTo>
                    <a:pt x="1083" y="1556"/>
                  </a:moveTo>
                  <a:lnTo>
                    <a:pt x="751" y="1556"/>
                  </a:lnTo>
                  <a:lnTo>
                    <a:pt x="419" y="1556"/>
                  </a:lnTo>
                  <a:lnTo>
                    <a:pt x="215" y="1556"/>
                  </a:lnTo>
                  <a:cubicBezTo>
                    <a:pt x="215" y="1443"/>
                    <a:pt x="307" y="1351"/>
                    <a:pt x="419" y="1351"/>
                  </a:cubicBezTo>
                  <a:lnTo>
                    <a:pt x="1083" y="1351"/>
                  </a:lnTo>
                  <a:cubicBezTo>
                    <a:pt x="1196" y="1351"/>
                    <a:pt x="1287" y="1443"/>
                    <a:pt x="1287" y="1556"/>
                  </a:cubicBezTo>
                  <a:close/>
                  <a:moveTo>
                    <a:pt x="995" y="1604"/>
                  </a:moveTo>
                  <a:cubicBezTo>
                    <a:pt x="995" y="1716"/>
                    <a:pt x="904" y="1808"/>
                    <a:pt x="791" y="1808"/>
                  </a:cubicBezTo>
                  <a:lnTo>
                    <a:pt x="711" y="1808"/>
                  </a:lnTo>
                  <a:cubicBezTo>
                    <a:pt x="599" y="1808"/>
                    <a:pt x="507" y="1716"/>
                    <a:pt x="507" y="1604"/>
                  </a:cubicBezTo>
                  <a:lnTo>
                    <a:pt x="507" y="1597"/>
                  </a:lnTo>
                  <a:lnTo>
                    <a:pt x="995" y="1597"/>
                  </a:lnTo>
                  <a:close/>
                  <a:moveTo>
                    <a:pt x="436" y="878"/>
                  </a:moveTo>
                  <a:cubicBezTo>
                    <a:pt x="496" y="878"/>
                    <a:pt x="545" y="927"/>
                    <a:pt x="545" y="987"/>
                  </a:cubicBezTo>
                  <a:cubicBezTo>
                    <a:pt x="545" y="1047"/>
                    <a:pt x="496" y="1096"/>
                    <a:pt x="436" y="1096"/>
                  </a:cubicBezTo>
                  <a:cubicBezTo>
                    <a:pt x="375" y="1096"/>
                    <a:pt x="326" y="1047"/>
                    <a:pt x="326" y="987"/>
                  </a:cubicBezTo>
                  <a:cubicBezTo>
                    <a:pt x="326" y="927"/>
                    <a:pt x="375" y="878"/>
                    <a:pt x="436" y="878"/>
                  </a:cubicBezTo>
                  <a:close/>
                  <a:moveTo>
                    <a:pt x="1056" y="878"/>
                  </a:moveTo>
                  <a:cubicBezTo>
                    <a:pt x="1116" y="878"/>
                    <a:pt x="1165" y="927"/>
                    <a:pt x="1165" y="987"/>
                  </a:cubicBezTo>
                  <a:cubicBezTo>
                    <a:pt x="1165" y="1047"/>
                    <a:pt x="1116" y="1096"/>
                    <a:pt x="1056" y="1096"/>
                  </a:cubicBezTo>
                  <a:cubicBezTo>
                    <a:pt x="995" y="1096"/>
                    <a:pt x="946" y="1047"/>
                    <a:pt x="946" y="987"/>
                  </a:cubicBezTo>
                  <a:cubicBezTo>
                    <a:pt x="946" y="927"/>
                    <a:pt x="995" y="878"/>
                    <a:pt x="1056" y="878"/>
                  </a:cubicBezTo>
                  <a:close/>
                  <a:moveTo>
                    <a:pt x="1165" y="0"/>
                  </a:moveTo>
                  <a:cubicBezTo>
                    <a:pt x="1164" y="0"/>
                    <a:pt x="1163" y="0"/>
                    <a:pt x="1162" y="0"/>
                  </a:cubicBezTo>
                  <a:cubicBezTo>
                    <a:pt x="1170" y="36"/>
                    <a:pt x="1174" y="73"/>
                    <a:pt x="1174" y="111"/>
                  </a:cubicBezTo>
                  <a:cubicBezTo>
                    <a:pt x="1174" y="390"/>
                    <a:pt x="948" y="617"/>
                    <a:pt x="669" y="617"/>
                  </a:cubicBezTo>
                  <a:cubicBezTo>
                    <a:pt x="506" y="617"/>
                    <a:pt x="362" y="540"/>
                    <a:pt x="270" y="420"/>
                  </a:cubicBezTo>
                  <a:cubicBezTo>
                    <a:pt x="101" y="622"/>
                    <a:pt x="0" y="882"/>
                    <a:pt x="0" y="1166"/>
                  </a:cubicBezTo>
                  <a:cubicBezTo>
                    <a:pt x="0" y="1809"/>
                    <a:pt x="522" y="2331"/>
                    <a:pt x="1165" y="2331"/>
                  </a:cubicBezTo>
                  <a:cubicBezTo>
                    <a:pt x="1808" y="2331"/>
                    <a:pt x="2329" y="1809"/>
                    <a:pt x="2329" y="1166"/>
                  </a:cubicBezTo>
                  <a:cubicBezTo>
                    <a:pt x="2329" y="522"/>
                    <a:pt x="1808" y="0"/>
                    <a:pt x="116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8"/>
            <p:cNvSpPr/>
            <p:nvPr/>
          </p:nvSpPr>
          <p:spPr>
            <a:xfrm>
              <a:off x="1674719" y="123480"/>
              <a:ext cx="30456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7" h="848">
                  <a:moveTo>
                    <a:pt x="424" y="766"/>
                  </a:moveTo>
                  <a:cubicBezTo>
                    <a:pt x="235" y="766"/>
                    <a:pt x="82" y="613"/>
                    <a:pt x="82" y="424"/>
                  </a:cubicBezTo>
                  <a:cubicBezTo>
                    <a:pt x="82" y="235"/>
                    <a:pt x="235" y="82"/>
                    <a:pt x="424" y="82"/>
                  </a:cubicBezTo>
                  <a:cubicBezTo>
                    <a:pt x="613" y="82"/>
                    <a:pt x="766" y="235"/>
                    <a:pt x="766" y="424"/>
                  </a:cubicBezTo>
                  <a:cubicBezTo>
                    <a:pt x="766" y="613"/>
                    <a:pt x="613" y="766"/>
                    <a:pt x="424" y="766"/>
                  </a:cubicBezTo>
                  <a:close/>
                  <a:moveTo>
                    <a:pt x="424" y="0"/>
                  </a:moveTo>
                  <a:cubicBezTo>
                    <a:pt x="190" y="0"/>
                    <a:pt x="0" y="190"/>
                    <a:pt x="0" y="424"/>
                  </a:cubicBezTo>
                  <a:cubicBezTo>
                    <a:pt x="0" y="658"/>
                    <a:pt x="190" y="848"/>
                    <a:pt x="424" y="848"/>
                  </a:cubicBezTo>
                  <a:cubicBezTo>
                    <a:pt x="658" y="848"/>
                    <a:pt x="847" y="658"/>
                    <a:pt x="847" y="424"/>
                  </a:cubicBezTo>
                  <a:cubicBezTo>
                    <a:pt x="847" y="190"/>
                    <a:pt x="658" y="0"/>
                    <a:pt x="424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9"/>
            <p:cNvSpPr/>
            <p:nvPr/>
          </p:nvSpPr>
          <p:spPr>
            <a:xfrm>
              <a:off x="2031839" y="1216439"/>
              <a:ext cx="13356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2" h="328">
                  <a:moveTo>
                    <a:pt x="372" y="0"/>
                  </a:moveTo>
                  <a:cubicBezTo>
                    <a:pt x="283" y="46"/>
                    <a:pt x="151" y="77"/>
                    <a:pt x="0" y="85"/>
                  </a:cubicBezTo>
                  <a:lnTo>
                    <a:pt x="175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0"/>
            <p:cNvSpPr/>
            <p:nvPr/>
          </p:nvSpPr>
          <p:spPr>
            <a:xfrm>
              <a:off x="1845719" y="1216439"/>
              <a:ext cx="13392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3" h="328">
                  <a:moveTo>
                    <a:pt x="373" y="85"/>
                  </a:moveTo>
                  <a:cubicBezTo>
                    <a:pt x="222" y="77"/>
                    <a:pt x="89" y="46"/>
                    <a:pt x="0" y="0"/>
                  </a:cubicBezTo>
                  <a:lnTo>
                    <a:pt x="197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1"/>
            <p:cNvSpPr/>
            <p:nvPr/>
          </p:nvSpPr>
          <p:spPr>
            <a:xfrm>
              <a:off x="2020679" y="1167480"/>
              <a:ext cx="47772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5279">
                  <a:moveTo>
                    <a:pt x="1328" y="412"/>
                  </a:moveTo>
                  <a:cubicBezTo>
                    <a:pt x="1321" y="184"/>
                    <a:pt x="1134" y="0"/>
                    <a:pt x="904" y="0"/>
                  </a:cubicBezTo>
                  <a:lnTo>
                    <a:pt x="746" y="0"/>
                  </a:lnTo>
                  <a:lnTo>
                    <a:pt x="580" y="0"/>
                  </a:lnTo>
                  <a:cubicBezTo>
                    <a:pt x="642" y="84"/>
                    <a:pt x="678" y="182"/>
                    <a:pt x="678" y="286"/>
                  </a:cubicBezTo>
                  <a:lnTo>
                    <a:pt x="678" y="752"/>
                  </a:lnTo>
                  <a:cubicBezTo>
                    <a:pt x="874" y="773"/>
                    <a:pt x="973" y="910"/>
                    <a:pt x="973" y="1160"/>
                  </a:cubicBezTo>
                  <a:lnTo>
                    <a:pt x="973" y="1618"/>
                  </a:lnTo>
                  <a:cubicBezTo>
                    <a:pt x="996" y="1640"/>
                    <a:pt x="1011" y="1674"/>
                    <a:pt x="1016" y="1714"/>
                  </a:cubicBezTo>
                  <a:cubicBezTo>
                    <a:pt x="1017" y="1726"/>
                    <a:pt x="1014" y="1737"/>
                    <a:pt x="1006" y="1746"/>
                  </a:cubicBezTo>
                  <a:cubicBezTo>
                    <a:pt x="998" y="1755"/>
                    <a:pt x="987" y="1760"/>
                    <a:pt x="975" y="1760"/>
                  </a:cubicBezTo>
                  <a:lnTo>
                    <a:pt x="863" y="1760"/>
                  </a:lnTo>
                  <a:cubicBezTo>
                    <a:pt x="851" y="1760"/>
                    <a:pt x="840" y="1755"/>
                    <a:pt x="832" y="1746"/>
                  </a:cubicBezTo>
                  <a:cubicBezTo>
                    <a:pt x="824" y="1737"/>
                    <a:pt x="821" y="1726"/>
                    <a:pt x="822" y="1714"/>
                  </a:cubicBezTo>
                  <a:cubicBezTo>
                    <a:pt x="827" y="1674"/>
                    <a:pt x="842" y="1640"/>
                    <a:pt x="865" y="1618"/>
                  </a:cubicBezTo>
                  <a:lnTo>
                    <a:pt x="865" y="1160"/>
                  </a:lnTo>
                  <a:cubicBezTo>
                    <a:pt x="865" y="893"/>
                    <a:pt x="743" y="857"/>
                    <a:pt x="624" y="857"/>
                  </a:cubicBezTo>
                  <a:cubicBezTo>
                    <a:pt x="505" y="857"/>
                    <a:pt x="383" y="893"/>
                    <a:pt x="383" y="1160"/>
                  </a:cubicBezTo>
                  <a:lnTo>
                    <a:pt x="383" y="1618"/>
                  </a:lnTo>
                  <a:cubicBezTo>
                    <a:pt x="406" y="1640"/>
                    <a:pt x="421" y="1674"/>
                    <a:pt x="426" y="1714"/>
                  </a:cubicBezTo>
                  <a:cubicBezTo>
                    <a:pt x="427" y="1726"/>
                    <a:pt x="424" y="1737"/>
                    <a:pt x="416" y="1746"/>
                  </a:cubicBezTo>
                  <a:cubicBezTo>
                    <a:pt x="408" y="1755"/>
                    <a:pt x="397" y="1760"/>
                    <a:pt x="385" y="1760"/>
                  </a:cubicBezTo>
                  <a:lnTo>
                    <a:pt x="273" y="1760"/>
                  </a:lnTo>
                  <a:cubicBezTo>
                    <a:pt x="261" y="1760"/>
                    <a:pt x="250" y="1755"/>
                    <a:pt x="242" y="1746"/>
                  </a:cubicBezTo>
                  <a:cubicBezTo>
                    <a:pt x="235" y="1737"/>
                    <a:pt x="231" y="1726"/>
                    <a:pt x="232" y="1714"/>
                  </a:cubicBezTo>
                  <a:cubicBezTo>
                    <a:pt x="237" y="1674"/>
                    <a:pt x="253" y="1640"/>
                    <a:pt x="275" y="1618"/>
                  </a:cubicBezTo>
                  <a:lnTo>
                    <a:pt x="275" y="1160"/>
                  </a:lnTo>
                  <a:cubicBezTo>
                    <a:pt x="275" y="910"/>
                    <a:pt x="375" y="773"/>
                    <a:pt x="570" y="752"/>
                  </a:cubicBezTo>
                  <a:lnTo>
                    <a:pt x="570" y="286"/>
                  </a:lnTo>
                  <a:cubicBezTo>
                    <a:pt x="570" y="220"/>
                    <a:pt x="552" y="158"/>
                    <a:pt x="519" y="101"/>
                  </a:cubicBezTo>
                  <a:lnTo>
                    <a:pt x="244" y="559"/>
                  </a:lnTo>
                  <a:cubicBezTo>
                    <a:pt x="237" y="571"/>
                    <a:pt x="225" y="578"/>
                    <a:pt x="211" y="579"/>
                  </a:cubicBezTo>
                  <a:cubicBezTo>
                    <a:pt x="210" y="579"/>
                    <a:pt x="210" y="579"/>
                    <a:pt x="209" y="579"/>
                  </a:cubicBezTo>
                  <a:cubicBezTo>
                    <a:pt x="196" y="579"/>
                    <a:pt x="184" y="573"/>
                    <a:pt x="176" y="562"/>
                  </a:cubicBezTo>
                  <a:lnTo>
                    <a:pt x="0" y="317"/>
                  </a:lnTo>
                  <a:lnTo>
                    <a:pt x="0" y="5279"/>
                  </a:lnTo>
                  <a:lnTo>
                    <a:pt x="1328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2"/>
            <p:cNvSpPr/>
            <p:nvPr/>
          </p:nvSpPr>
          <p:spPr>
            <a:xfrm>
              <a:off x="1513080" y="1167480"/>
              <a:ext cx="47808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9" h="5279">
                  <a:moveTo>
                    <a:pt x="1329" y="317"/>
                  </a:moveTo>
                  <a:lnTo>
                    <a:pt x="1152" y="562"/>
                  </a:lnTo>
                  <a:cubicBezTo>
                    <a:pt x="1145" y="573"/>
                    <a:pt x="1132" y="579"/>
                    <a:pt x="1119" y="579"/>
                  </a:cubicBezTo>
                  <a:lnTo>
                    <a:pt x="1118" y="579"/>
                  </a:lnTo>
                  <a:cubicBezTo>
                    <a:pt x="1104" y="578"/>
                    <a:pt x="1091" y="571"/>
                    <a:pt x="1084" y="559"/>
                  </a:cubicBezTo>
                  <a:lnTo>
                    <a:pt x="805" y="94"/>
                  </a:lnTo>
                  <a:cubicBezTo>
                    <a:pt x="770" y="153"/>
                    <a:pt x="750" y="218"/>
                    <a:pt x="750" y="286"/>
                  </a:cubicBezTo>
                  <a:lnTo>
                    <a:pt x="750" y="1243"/>
                  </a:lnTo>
                  <a:cubicBezTo>
                    <a:pt x="771" y="1263"/>
                    <a:pt x="786" y="1296"/>
                    <a:pt x="792" y="1333"/>
                  </a:cubicBezTo>
                  <a:cubicBezTo>
                    <a:pt x="836" y="1364"/>
                    <a:pt x="867" y="1416"/>
                    <a:pt x="877" y="1476"/>
                  </a:cubicBezTo>
                  <a:cubicBezTo>
                    <a:pt x="880" y="1492"/>
                    <a:pt x="876" y="1508"/>
                    <a:pt x="865" y="1520"/>
                  </a:cubicBezTo>
                  <a:cubicBezTo>
                    <a:pt x="855" y="1532"/>
                    <a:pt x="840" y="1539"/>
                    <a:pt x="824" y="1539"/>
                  </a:cubicBezTo>
                  <a:lnTo>
                    <a:pt x="567" y="1539"/>
                  </a:lnTo>
                  <a:cubicBezTo>
                    <a:pt x="552" y="1539"/>
                    <a:pt x="537" y="1532"/>
                    <a:pt x="526" y="1520"/>
                  </a:cubicBezTo>
                  <a:cubicBezTo>
                    <a:pt x="516" y="1508"/>
                    <a:pt x="512" y="1492"/>
                    <a:pt x="514" y="1476"/>
                  </a:cubicBezTo>
                  <a:cubicBezTo>
                    <a:pt x="524" y="1416"/>
                    <a:pt x="555" y="1364"/>
                    <a:pt x="600" y="1333"/>
                  </a:cubicBezTo>
                  <a:cubicBezTo>
                    <a:pt x="605" y="1296"/>
                    <a:pt x="621" y="1263"/>
                    <a:pt x="642" y="1243"/>
                  </a:cubicBezTo>
                  <a:lnTo>
                    <a:pt x="642" y="286"/>
                  </a:lnTo>
                  <a:cubicBezTo>
                    <a:pt x="642" y="182"/>
                    <a:pt x="678" y="84"/>
                    <a:pt x="740" y="0"/>
                  </a:cubicBezTo>
                  <a:lnTo>
                    <a:pt x="583" y="0"/>
                  </a:lnTo>
                  <a:lnTo>
                    <a:pt x="425" y="0"/>
                  </a:lnTo>
                  <a:cubicBezTo>
                    <a:pt x="195" y="0"/>
                    <a:pt x="8" y="184"/>
                    <a:pt x="1" y="412"/>
                  </a:cubicBezTo>
                  <a:lnTo>
                    <a:pt x="0" y="412"/>
                  </a:lnTo>
                  <a:lnTo>
                    <a:pt x="0" y="5279"/>
                  </a:lnTo>
                  <a:lnTo>
                    <a:pt x="1329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44072" y="305802"/>
            <a:ext cx="1416275" cy="2432836"/>
            <a:chOff x="7680960" y="204480"/>
            <a:chExt cx="2169719" cy="3727080"/>
          </a:xfrm>
          <a:solidFill>
            <a:schemeClr val="accent1"/>
          </a:solidFill>
        </p:grpSpPr>
        <p:sp>
          <p:nvSpPr>
            <p:cNvPr id="26" name="Freeform: Shape 31"/>
            <p:cNvSpPr/>
            <p:nvPr/>
          </p:nvSpPr>
          <p:spPr>
            <a:xfrm>
              <a:off x="9416160" y="826200"/>
              <a:ext cx="434519" cy="604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8" h="1680">
                  <a:moveTo>
                    <a:pt x="1058" y="253"/>
                  </a:moveTo>
                  <a:cubicBezTo>
                    <a:pt x="1048" y="296"/>
                    <a:pt x="1020" y="327"/>
                    <a:pt x="996" y="321"/>
                  </a:cubicBezTo>
                  <a:cubicBezTo>
                    <a:pt x="972" y="315"/>
                    <a:pt x="960" y="275"/>
                    <a:pt x="971" y="232"/>
                  </a:cubicBezTo>
                  <a:cubicBezTo>
                    <a:pt x="981" y="189"/>
                    <a:pt x="1009" y="158"/>
                    <a:pt x="1033" y="164"/>
                  </a:cubicBezTo>
                  <a:cubicBezTo>
                    <a:pt x="1057" y="170"/>
                    <a:pt x="1068" y="210"/>
                    <a:pt x="1058" y="253"/>
                  </a:cubicBezTo>
                  <a:close/>
                  <a:moveTo>
                    <a:pt x="1058" y="3"/>
                  </a:moveTo>
                  <a:lnTo>
                    <a:pt x="463" y="126"/>
                  </a:lnTo>
                  <a:cubicBezTo>
                    <a:pt x="393" y="141"/>
                    <a:pt x="337" y="195"/>
                    <a:pt x="322" y="265"/>
                  </a:cubicBezTo>
                  <a:lnTo>
                    <a:pt x="0" y="1680"/>
                  </a:lnTo>
                  <a:lnTo>
                    <a:pt x="104" y="1566"/>
                  </a:lnTo>
                  <a:cubicBezTo>
                    <a:pt x="229" y="1429"/>
                    <a:pt x="403" y="1350"/>
                    <a:pt x="580" y="1350"/>
                  </a:cubicBezTo>
                  <a:cubicBezTo>
                    <a:pt x="696" y="1350"/>
                    <a:pt x="810" y="1384"/>
                    <a:pt x="911" y="1446"/>
                  </a:cubicBezTo>
                  <a:lnTo>
                    <a:pt x="1205" y="153"/>
                  </a:lnTo>
                  <a:cubicBezTo>
                    <a:pt x="1225" y="64"/>
                    <a:pt x="1147" y="-16"/>
                    <a:pt x="1058" y="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32"/>
            <p:cNvSpPr/>
            <p:nvPr/>
          </p:nvSpPr>
          <p:spPr>
            <a:xfrm>
              <a:off x="9366840" y="1370880"/>
              <a:ext cx="433799" cy="442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6" h="1230">
                  <a:moveTo>
                    <a:pt x="1044" y="132"/>
                  </a:moveTo>
                  <a:cubicBezTo>
                    <a:pt x="945" y="42"/>
                    <a:pt x="830" y="-1"/>
                    <a:pt x="717" y="0"/>
                  </a:cubicBezTo>
                  <a:cubicBezTo>
                    <a:pt x="586" y="0"/>
                    <a:pt x="457" y="57"/>
                    <a:pt x="360" y="163"/>
                  </a:cubicBezTo>
                  <a:cubicBezTo>
                    <a:pt x="360" y="163"/>
                    <a:pt x="223" y="314"/>
                    <a:pt x="131" y="414"/>
                  </a:cubicBezTo>
                  <a:cubicBezTo>
                    <a:pt x="-46" y="609"/>
                    <a:pt x="-51" y="904"/>
                    <a:pt x="162" y="1098"/>
                  </a:cubicBezTo>
                  <a:cubicBezTo>
                    <a:pt x="261" y="1188"/>
                    <a:pt x="376" y="1230"/>
                    <a:pt x="489" y="1230"/>
                  </a:cubicBezTo>
                  <a:cubicBezTo>
                    <a:pt x="620" y="1230"/>
                    <a:pt x="749" y="1173"/>
                    <a:pt x="845" y="1067"/>
                  </a:cubicBezTo>
                  <a:cubicBezTo>
                    <a:pt x="845" y="1067"/>
                    <a:pt x="983" y="916"/>
                    <a:pt x="1075" y="815"/>
                  </a:cubicBezTo>
                  <a:cubicBezTo>
                    <a:pt x="1252" y="621"/>
                    <a:pt x="1257" y="326"/>
                    <a:pt x="1044" y="1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33"/>
            <p:cNvSpPr/>
            <p:nvPr/>
          </p:nvSpPr>
          <p:spPr>
            <a:xfrm>
              <a:off x="7796520" y="1114200"/>
              <a:ext cx="1290600" cy="281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86" h="7827">
                  <a:moveTo>
                    <a:pt x="174" y="6348"/>
                  </a:moveTo>
                  <a:cubicBezTo>
                    <a:pt x="297" y="6218"/>
                    <a:pt x="717" y="5659"/>
                    <a:pt x="1009" y="5265"/>
                  </a:cubicBezTo>
                  <a:lnTo>
                    <a:pt x="1165" y="3755"/>
                  </a:lnTo>
                  <a:lnTo>
                    <a:pt x="1162" y="405"/>
                  </a:lnTo>
                  <a:cubicBezTo>
                    <a:pt x="1169" y="181"/>
                    <a:pt x="1352" y="2"/>
                    <a:pt x="1576" y="2"/>
                  </a:cubicBezTo>
                  <a:lnTo>
                    <a:pt x="1867" y="1"/>
                  </a:lnTo>
                  <a:lnTo>
                    <a:pt x="2712" y="570"/>
                  </a:lnTo>
                  <a:lnTo>
                    <a:pt x="3168" y="0"/>
                  </a:lnTo>
                  <a:cubicBezTo>
                    <a:pt x="3393" y="0"/>
                    <a:pt x="3576" y="179"/>
                    <a:pt x="3583" y="403"/>
                  </a:cubicBezTo>
                  <a:lnTo>
                    <a:pt x="3585" y="2589"/>
                  </a:lnTo>
                  <a:lnTo>
                    <a:pt x="3586" y="2589"/>
                  </a:lnTo>
                  <a:lnTo>
                    <a:pt x="3585" y="2881"/>
                  </a:lnTo>
                  <a:lnTo>
                    <a:pt x="3586" y="3936"/>
                  </a:lnTo>
                  <a:lnTo>
                    <a:pt x="3582" y="3936"/>
                  </a:lnTo>
                  <a:lnTo>
                    <a:pt x="3572" y="7218"/>
                  </a:lnTo>
                  <a:cubicBezTo>
                    <a:pt x="3571" y="7555"/>
                    <a:pt x="3324" y="7828"/>
                    <a:pt x="2961" y="7827"/>
                  </a:cubicBezTo>
                  <a:cubicBezTo>
                    <a:pt x="2597" y="7826"/>
                    <a:pt x="2352" y="7546"/>
                    <a:pt x="2353" y="7214"/>
                  </a:cubicBezTo>
                  <a:cubicBezTo>
                    <a:pt x="2354" y="7040"/>
                    <a:pt x="2359" y="5330"/>
                    <a:pt x="2362" y="4040"/>
                  </a:cubicBezTo>
                  <a:lnTo>
                    <a:pt x="2191" y="5705"/>
                  </a:lnTo>
                  <a:lnTo>
                    <a:pt x="1059" y="7189"/>
                  </a:lnTo>
                  <a:cubicBezTo>
                    <a:pt x="827" y="7433"/>
                    <a:pt x="460" y="7461"/>
                    <a:pt x="196" y="7211"/>
                  </a:cubicBezTo>
                  <a:cubicBezTo>
                    <a:pt x="-68" y="6960"/>
                    <a:pt x="-55" y="6588"/>
                    <a:pt x="174" y="63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34"/>
            <p:cNvSpPr/>
            <p:nvPr/>
          </p:nvSpPr>
          <p:spPr>
            <a:xfrm>
              <a:off x="8303760" y="204480"/>
              <a:ext cx="819359" cy="8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7" h="2278">
                  <a:moveTo>
                    <a:pt x="2044" y="1258"/>
                  </a:moveTo>
                  <a:cubicBezTo>
                    <a:pt x="1968" y="1291"/>
                    <a:pt x="1881" y="1256"/>
                    <a:pt x="1848" y="1180"/>
                  </a:cubicBezTo>
                  <a:cubicBezTo>
                    <a:pt x="1816" y="1105"/>
                    <a:pt x="1851" y="1017"/>
                    <a:pt x="1927" y="985"/>
                  </a:cubicBezTo>
                  <a:cubicBezTo>
                    <a:pt x="2002" y="952"/>
                    <a:pt x="2090" y="987"/>
                    <a:pt x="2122" y="1063"/>
                  </a:cubicBezTo>
                  <a:cubicBezTo>
                    <a:pt x="2154" y="1139"/>
                    <a:pt x="2119" y="1226"/>
                    <a:pt x="2044" y="1258"/>
                  </a:cubicBezTo>
                  <a:close/>
                  <a:moveTo>
                    <a:pt x="1558" y="1832"/>
                  </a:moveTo>
                  <a:cubicBezTo>
                    <a:pt x="1350" y="1832"/>
                    <a:pt x="1182" y="1698"/>
                    <a:pt x="1182" y="1533"/>
                  </a:cubicBezTo>
                  <a:lnTo>
                    <a:pt x="1934" y="1533"/>
                  </a:lnTo>
                  <a:cubicBezTo>
                    <a:pt x="1934" y="1698"/>
                    <a:pt x="1766" y="1832"/>
                    <a:pt x="1558" y="1832"/>
                  </a:cubicBezTo>
                  <a:close/>
                  <a:moveTo>
                    <a:pt x="1096" y="1180"/>
                  </a:moveTo>
                  <a:cubicBezTo>
                    <a:pt x="1064" y="1105"/>
                    <a:pt x="1099" y="1017"/>
                    <a:pt x="1174" y="985"/>
                  </a:cubicBezTo>
                  <a:cubicBezTo>
                    <a:pt x="1250" y="952"/>
                    <a:pt x="1337" y="987"/>
                    <a:pt x="1370" y="1063"/>
                  </a:cubicBezTo>
                  <a:cubicBezTo>
                    <a:pt x="1402" y="1139"/>
                    <a:pt x="1367" y="1226"/>
                    <a:pt x="1292" y="1258"/>
                  </a:cubicBezTo>
                  <a:cubicBezTo>
                    <a:pt x="1216" y="1291"/>
                    <a:pt x="1128" y="1256"/>
                    <a:pt x="1096" y="1180"/>
                  </a:cubicBezTo>
                  <a:close/>
                  <a:moveTo>
                    <a:pt x="1138" y="0"/>
                  </a:moveTo>
                  <a:cubicBezTo>
                    <a:pt x="509" y="1"/>
                    <a:pt x="0" y="511"/>
                    <a:pt x="0" y="1140"/>
                  </a:cubicBezTo>
                  <a:cubicBezTo>
                    <a:pt x="1" y="1769"/>
                    <a:pt x="511" y="2278"/>
                    <a:pt x="1140" y="2278"/>
                  </a:cubicBezTo>
                  <a:cubicBezTo>
                    <a:pt x="1768" y="2277"/>
                    <a:pt x="2278" y="1767"/>
                    <a:pt x="2277" y="1138"/>
                  </a:cubicBezTo>
                  <a:cubicBezTo>
                    <a:pt x="2277" y="509"/>
                    <a:pt x="1767" y="0"/>
                    <a:pt x="113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35"/>
            <p:cNvSpPr/>
            <p:nvPr/>
          </p:nvSpPr>
          <p:spPr>
            <a:xfrm>
              <a:off x="7680960" y="1958760"/>
              <a:ext cx="406440" cy="45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0" h="1278">
                  <a:moveTo>
                    <a:pt x="267" y="57"/>
                  </a:moveTo>
                  <a:cubicBezTo>
                    <a:pt x="523" y="-74"/>
                    <a:pt x="798" y="33"/>
                    <a:pt x="918" y="267"/>
                  </a:cubicBezTo>
                  <a:cubicBezTo>
                    <a:pt x="980" y="388"/>
                    <a:pt x="1073" y="570"/>
                    <a:pt x="1073" y="570"/>
                  </a:cubicBezTo>
                  <a:cubicBezTo>
                    <a:pt x="1195" y="808"/>
                    <a:pt x="1120" y="1090"/>
                    <a:pt x="864" y="1221"/>
                  </a:cubicBezTo>
                  <a:cubicBezTo>
                    <a:pt x="607" y="1353"/>
                    <a:pt x="333" y="1246"/>
                    <a:pt x="213" y="1012"/>
                  </a:cubicBezTo>
                  <a:cubicBezTo>
                    <a:pt x="150" y="890"/>
                    <a:pt x="57" y="709"/>
                    <a:pt x="57" y="709"/>
                  </a:cubicBezTo>
                  <a:cubicBezTo>
                    <a:pt x="-65" y="471"/>
                    <a:pt x="10" y="189"/>
                    <a:pt x="267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036134" y="324177"/>
            <a:ext cx="1267133" cy="2432836"/>
            <a:chOff x="7589519" y="365760"/>
            <a:chExt cx="1915921" cy="3678478"/>
          </a:xfrm>
          <a:solidFill>
            <a:schemeClr val="accent1"/>
          </a:solidFill>
        </p:grpSpPr>
        <p:sp>
          <p:nvSpPr>
            <p:cNvPr id="32" name="Freeform: Shape 38"/>
            <p:cNvSpPr/>
            <p:nvPr/>
          </p:nvSpPr>
          <p:spPr>
            <a:xfrm>
              <a:off x="8165160" y="365760"/>
              <a:ext cx="891359" cy="829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77" h="2305">
                  <a:moveTo>
                    <a:pt x="2050" y="469"/>
                  </a:moveTo>
                  <a:cubicBezTo>
                    <a:pt x="2140" y="591"/>
                    <a:pt x="2207" y="732"/>
                    <a:pt x="2244" y="884"/>
                  </a:cubicBezTo>
                  <a:cubicBezTo>
                    <a:pt x="2362" y="892"/>
                    <a:pt x="2463" y="1044"/>
                    <a:pt x="2476" y="1236"/>
                  </a:cubicBezTo>
                  <a:cubicBezTo>
                    <a:pt x="2482" y="1331"/>
                    <a:pt x="2466" y="1423"/>
                    <a:pt x="2430" y="1494"/>
                  </a:cubicBezTo>
                  <a:cubicBezTo>
                    <a:pt x="2392" y="1569"/>
                    <a:pt x="2336" y="1613"/>
                    <a:pt x="2273" y="1617"/>
                  </a:cubicBezTo>
                  <a:lnTo>
                    <a:pt x="2175" y="1623"/>
                  </a:lnTo>
                  <a:cubicBezTo>
                    <a:pt x="1994" y="2024"/>
                    <a:pt x="1590" y="2305"/>
                    <a:pt x="1121" y="2305"/>
                  </a:cubicBezTo>
                  <a:cubicBezTo>
                    <a:pt x="662" y="2305"/>
                    <a:pt x="265" y="2037"/>
                    <a:pt x="78" y="1649"/>
                  </a:cubicBezTo>
                  <a:lnTo>
                    <a:pt x="98" y="1648"/>
                  </a:lnTo>
                  <a:lnTo>
                    <a:pt x="218" y="1640"/>
                  </a:lnTo>
                  <a:cubicBezTo>
                    <a:pt x="358" y="1631"/>
                    <a:pt x="457" y="1453"/>
                    <a:pt x="443" y="1234"/>
                  </a:cubicBezTo>
                  <a:cubicBezTo>
                    <a:pt x="434" y="1102"/>
                    <a:pt x="387" y="990"/>
                    <a:pt x="320" y="924"/>
                  </a:cubicBezTo>
                  <a:cubicBezTo>
                    <a:pt x="323" y="915"/>
                    <a:pt x="327" y="905"/>
                    <a:pt x="331" y="895"/>
                  </a:cubicBezTo>
                  <a:cubicBezTo>
                    <a:pt x="366" y="806"/>
                    <a:pt x="416" y="716"/>
                    <a:pt x="482" y="632"/>
                  </a:cubicBezTo>
                  <a:cubicBezTo>
                    <a:pt x="647" y="424"/>
                    <a:pt x="884" y="288"/>
                    <a:pt x="1211" y="257"/>
                  </a:cubicBezTo>
                  <a:cubicBezTo>
                    <a:pt x="1474" y="233"/>
                    <a:pt x="1684" y="272"/>
                    <a:pt x="1844" y="351"/>
                  </a:cubicBezTo>
                  <a:cubicBezTo>
                    <a:pt x="1888" y="373"/>
                    <a:pt x="1924" y="395"/>
                    <a:pt x="1953" y="418"/>
                  </a:cubicBezTo>
                  <a:cubicBezTo>
                    <a:pt x="1969" y="430"/>
                    <a:pt x="1979" y="439"/>
                    <a:pt x="1982" y="443"/>
                  </a:cubicBezTo>
                  <a:cubicBezTo>
                    <a:pt x="2000" y="462"/>
                    <a:pt x="2025" y="471"/>
                    <a:pt x="2050" y="469"/>
                  </a:cubicBezTo>
                  <a:close/>
                  <a:moveTo>
                    <a:pt x="1595" y="102"/>
                  </a:moveTo>
                  <a:cubicBezTo>
                    <a:pt x="1450" y="37"/>
                    <a:pt x="1289" y="0"/>
                    <a:pt x="1120" y="0"/>
                  </a:cubicBezTo>
                  <a:cubicBezTo>
                    <a:pt x="811" y="1"/>
                    <a:pt x="521" y="121"/>
                    <a:pt x="303" y="339"/>
                  </a:cubicBezTo>
                  <a:cubicBezTo>
                    <a:pt x="153" y="488"/>
                    <a:pt x="50" y="672"/>
                    <a:pt x="0" y="872"/>
                  </a:cubicBezTo>
                  <a:lnTo>
                    <a:pt x="166" y="861"/>
                  </a:lnTo>
                  <a:lnTo>
                    <a:pt x="167" y="861"/>
                  </a:lnTo>
                  <a:cubicBezTo>
                    <a:pt x="170" y="852"/>
                    <a:pt x="173" y="843"/>
                    <a:pt x="177" y="834"/>
                  </a:cubicBezTo>
                  <a:cubicBezTo>
                    <a:pt x="218" y="730"/>
                    <a:pt x="276" y="627"/>
                    <a:pt x="353" y="530"/>
                  </a:cubicBezTo>
                  <a:cubicBezTo>
                    <a:pt x="544" y="287"/>
                    <a:pt x="822" y="128"/>
                    <a:pt x="1196" y="93"/>
                  </a:cubicBezTo>
                  <a:cubicBezTo>
                    <a:pt x="1342" y="79"/>
                    <a:pt x="1475" y="83"/>
                    <a:pt x="1595" y="102"/>
                  </a:cubicBezTo>
                  <a:close/>
                  <a:moveTo>
                    <a:pt x="1875" y="1674"/>
                  </a:moveTo>
                  <a:cubicBezTo>
                    <a:pt x="1878" y="1834"/>
                    <a:pt x="1690" y="1969"/>
                    <a:pt x="1454" y="1974"/>
                  </a:cubicBezTo>
                  <a:cubicBezTo>
                    <a:pt x="1217" y="1979"/>
                    <a:pt x="1023" y="1853"/>
                    <a:pt x="1020" y="1692"/>
                  </a:cubicBezTo>
                  <a:close/>
                  <a:moveTo>
                    <a:pt x="806" y="1233"/>
                  </a:moveTo>
                  <a:lnTo>
                    <a:pt x="426" y="1032"/>
                  </a:lnTo>
                  <a:lnTo>
                    <a:pt x="452" y="1138"/>
                  </a:lnTo>
                  <a:lnTo>
                    <a:pt x="829" y="1394"/>
                  </a:lnTo>
                  <a:close/>
                  <a:moveTo>
                    <a:pt x="747" y="1097"/>
                  </a:moveTo>
                  <a:lnTo>
                    <a:pt x="746" y="1108"/>
                  </a:lnTo>
                  <a:cubicBezTo>
                    <a:pt x="745" y="1115"/>
                    <a:pt x="747" y="1121"/>
                    <a:pt x="751" y="1126"/>
                  </a:cubicBezTo>
                  <a:cubicBezTo>
                    <a:pt x="768" y="1147"/>
                    <a:pt x="812" y="1203"/>
                    <a:pt x="818" y="1201"/>
                  </a:cubicBezTo>
                  <a:cubicBezTo>
                    <a:pt x="825" y="1198"/>
                    <a:pt x="809" y="1067"/>
                    <a:pt x="943" y="1023"/>
                  </a:cubicBezTo>
                  <a:cubicBezTo>
                    <a:pt x="999" y="1004"/>
                    <a:pt x="1052" y="990"/>
                    <a:pt x="1155" y="994"/>
                  </a:cubicBezTo>
                  <a:cubicBezTo>
                    <a:pt x="1209" y="996"/>
                    <a:pt x="1277" y="1000"/>
                    <a:pt x="1343" y="1028"/>
                  </a:cubicBezTo>
                  <a:cubicBezTo>
                    <a:pt x="1435" y="1067"/>
                    <a:pt x="1450" y="1134"/>
                    <a:pt x="1450" y="1143"/>
                  </a:cubicBezTo>
                  <a:cubicBezTo>
                    <a:pt x="1450" y="1150"/>
                    <a:pt x="1459" y="1095"/>
                    <a:pt x="1464" y="1066"/>
                  </a:cubicBezTo>
                  <a:cubicBezTo>
                    <a:pt x="1466" y="1056"/>
                    <a:pt x="1461" y="1045"/>
                    <a:pt x="1451" y="1039"/>
                  </a:cubicBezTo>
                  <a:cubicBezTo>
                    <a:pt x="1418" y="1021"/>
                    <a:pt x="1333" y="981"/>
                    <a:pt x="1195" y="970"/>
                  </a:cubicBezTo>
                  <a:cubicBezTo>
                    <a:pt x="1050" y="958"/>
                    <a:pt x="892" y="995"/>
                    <a:pt x="809" y="1019"/>
                  </a:cubicBezTo>
                  <a:cubicBezTo>
                    <a:pt x="774" y="1030"/>
                    <a:pt x="749" y="1061"/>
                    <a:pt x="747" y="1097"/>
                  </a:cubicBezTo>
                  <a:close/>
                  <a:moveTo>
                    <a:pt x="2283" y="1127"/>
                  </a:moveTo>
                  <a:lnTo>
                    <a:pt x="2283" y="1138"/>
                  </a:lnTo>
                  <a:cubicBezTo>
                    <a:pt x="2283" y="1144"/>
                    <a:pt x="2281" y="1149"/>
                    <a:pt x="2277" y="1154"/>
                  </a:cubicBezTo>
                  <a:cubicBezTo>
                    <a:pt x="2261" y="1173"/>
                    <a:pt x="2218" y="1224"/>
                    <a:pt x="2213" y="1221"/>
                  </a:cubicBezTo>
                  <a:cubicBezTo>
                    <a:pt x="2206" y="1218"/>
                    <a:pt x="2226" y="1097"/>
                    <a:pt x="2102" y="1051"/>
                  </a:cubicBezTo>
                  <a:cubicBezTo>
                    <a:pt x="2051" y="1032"/>
                    <a:pt x="2002" y="1017"/>
                    <a:pt x="1906" y="1017"/>
                  </a:cubicBezTo>
                  <a:cubicBezTo>
                    <a:pt x="1855" y="1017"/>
                    <a:pt x="1793" y="1018"/>
                    <a:pt x="1730" y="1042"/>
                  </a:cubicBezTo>
                  <a:cubicBezTo>
                    <a:pt x="1643" y="1075"/>
                    <a:pt x="1627" y="1137"/>
                    <a:pt x="1626" y="1146"/>
                  </a:cubicBezTo>
                  <a:cubicBezTo>
                    <a:pt x="1626" y="1152"/>
                    <a:pt x="1619" y="1101"/>
                    <a:pt x="1616" y="1074"/>
                  </a:cubicBezTo>
                  <a:cubicBezTo>
                    <a:pt x="1614" y="1064"/>
                    <a:pt x="1620" y="1054"/>
                    <a:pt x="1629" y="1049"/>
                  </a:cubicBezTo>
                  <a:cubicBezTo>
                    <a:pt x="1660" y="1033"/>
                    <a:pt x="1741" y="999"/>
                    <a:pt x="1869" y="993"/>
                  </a:cubicBezTo>
                  <a:cubicBezTo>
                    <a:pt x="2005" y="987"/>
                    <a:pt x="2151" y="1027"/>
                    <a:pt x="2227" y="1053"/>
                  </a:cubicBezTo>
                  <a:cubicBezTo>
                    <a:pt x="2260" y="1063"/>
                    <a:pt x="2282" y="1093"/>
                    <a:pt x="2283" y="1127"/>
                  </a:cubicBezTo>
                  <a:close/>
                  <a:moveTo>
                    <a:pt x="855" y="1238"/>
                  </a:moveTo>
                  <a:cubicBezTo>
                    <a:pt x="855" y="1238"/>
                    <a:pt x="844" y="1498"/>
                    <a:pt x="1081" y="1516"/>
                  </a:cubicBezTo>
                  <a:cubicBezTo>
                    <a:pt x="1090" y="1517"/>
                    <a:pt x="1121" y="1516"/>
                    <a:pt x="1133" y="1514"/>
                  </a:cubicBezTo>
                  <a:cubicBezTo>
                    <a:pt x="1160" y="1510"/>
                    <a:pt x="1198" y="1503"/>
                    <a:pt x="1204" y="1502"/>
                  </a:cubicBezTo>
                  <a:cubicBezTo>
                    <a:pt x="1250" y="1491"/>
                    <a:pt x="1278" y="1485"/>
                    <a:pt x="1323" y="1456"/>
                  </a:cubicBezTo>
                  <a:cubicBezTo>
                    <a:pt x="1380" y="1421"/>
                    <a:pt x="1427" y="1347"/>
                    <a:pt x="1427" y="1240"/>
                  </a:cubicBezTo>
                  <a:cubicBezTo>
                    <a:pt x="1427" y="1240"/>
                    <a:pt x="1431" y="1124"/>
                    <a:pt x="1301" y="1083"/>
                  </a:cubicBezTo>
                  <a:cubicBezTo>
                    <a:pt x="1167" y="1041"/>
                    <a:pt x="1016" y="1073"/>
                    <a:pt x="1016" y="1073"/>
                  </a:cubicBezTo>
                  <a:cubicBezTo>
                    <a:pt x="853" y="1108"/>
                    <a:pt x="855" y="1238"/>
                    <a:pt x="855" y="1238"/>
                  </a:cubicBezTo>
                  <a:close/>
                  <a:moveTo>
                    <a:pt x="2179" y="1258"/>
                  </a:moveTo>
                  <a:cubicBezTo>
                    <a:pt x="2179" y="1258"/>
                    <a:pt x="2180" y="1492"/>
                    <a:pt x="1970" y="1508"/>
                  </a:cubicBezTo>
                  <a:cubicBezTo>
                    <a:pt x="1958" y="1509"/>
                    <a:pt x="1921" y="1507"/>
                    <a:pt x="1910" y="1505"/>
                  </a:cubicBezTo>
                  <a:cubicBezTo>
                    <a:pt x="1885" y="1500"/>
                    <a:pt x="1850" y="1492"/>
                    <a:pt x="1844" y="1491"/>
                  </a:cubicBezTo>
                  <a:cubicBezTo>
                    <a:pt x="1802" y="1479"/>
                    <a:pt x="1776" y="1472"/>
                    <a:pt x="1735" y="1444"/>
                  </a:cubicBezTo>
                  <a:cubicBezTo>
                    <a:pt x="1684" y="1409"/>
                    <a:pt x="1642" y="1339"/>
                    <a:pt x="1646" y="1240"/>
                  </a:cubicBezTo>
                  <a:cubicBezTo>
                    <a:pt x="1646" y="1240"/>
                    <a:pt x="1646" y="1132"/>
                    <a:pt x="1768" y="1098"/>
                  </a:cubicBezTo>
                  <a:cubicBezTo>
                    <a:pt x="1895" y="1063"/>
                    <a:pt x="2034" y="1098"/>
                    <a:pt x="2034" y="1098"/>
                  </a:cubicBezTo>
                  <a:cubicBezTo>
                    <a:pt x="2185" y="1136"/>
                    <a:pt x="2179" y="1258"/>
                    <a:pt x="2179" y="1258"/>
                  </a:cubicBezTo>
                  <a:close/>
                  <a:moveTo>
                    <a:pt x="1481" y="1234"/>
                  </a:moveTo>
                  <a:lnTo>
                    <a:pt x="1587" y="1237"/>
                  </a:lnTo>
                  <a:cubicBezTo>
                    <a:pt x="1600" y="1237"/>
                    <a:pt x="1610" y="1229"/>
                    <a:pt x="1610" y="1220"/>
                  </a:cubicBezTo>
                  <a:lnTo>
                    <a:pt x="1611" y="1180"/>
                  </a:lnTo>
                  <a:cubicBezTo>
                    <a:pt x="1611" y="1171"/>
                    <a:pt x="1602" y="1163"/>
                    <a:pt x="1589" y="1162"/>
                  </a:cubicBezTo>
                  <a:lnTo>
                    <a:pt x="1484" y="1160"/>
                  </a:lnTo>
                  <a:cubicBezTo>
                    <a:pt x="1471" y="1160"/>
                    <a:pt x="1461" y="1168"/>
                    <a:pt x="1461" y="1177"/>
                  </a:cubicBezTo>
                  <a:lnTo>
                    <a:pt x="1459" y="1216"/>
                  </a:lnTo>
                  <a:cubicBezTo>
                    <a:pt x="1459" y="1226"/>
                    <a:pt x="1469" y="1234"/>
                    <a:pt x="1481" y="12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39"/>
            <p:cNvSpPr/>
            <p:nvPr/>
          </p:nvSpPr>
          <p:spPr>
            <a:xfrm>
              <a:off x="9038160" y="991800"/>
              <a:ext cx="467280" cy="732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9" h="2035">
                  <a:moveTo>
                    <a:pt x="784" y="1903"/>
                  </a:moveTo>
                  <a:lnTo>
                    <a:pt x="158" y="2033"/>
                  </a:lnTo>
                  <a:cubicBezTo>
                    <a:pt x="64" y="2053"/>
                    <a:pt x="-18" y="1969"/>
                    <a:pt x="3" y="1876"/>
                  </a:cubicBezTo>
                  <a:lnTo>
                    <a:pt x="367" y="278"/>
                  </a:lnTo>
                  <a:cubicBezTo>
                    <a:pt x="384" y="205"/>
                    <a:pt x="442" y="148"/>
                    <a:pt x="515" y="133"/>
                  </a:cubicBezTo>
                  <a:lnTo>
                    <a:pt x="1141" y="3"/>
                  </a:lnTo>
                  <a:cubicBezTo>
                    <a:pt x="1235" y="-16"/>
                    <a:pt x="1317" y="68"/>
                    <a:pt x="1296" y="161"/>
                  </a:cubicBezTo>
                  <a:lnTo>
                    <a:pt x="932" y="1758"/>
                  </a:lnTo>
                  <a:cubicBezTo>
                    <a:pt x="915" y="1831"/>
                    <a:pt x="857" y="1888"/>
                    <a:pt x="784" y="1903"/>
                  </a:cubicBezTo>
                  <a:close/>
                  <a:moveTo>
                    <a:pt x="1142" y="266"/>
                  </a:moveTo>
                  <a:cubicBezTo>
                    <a:pt x="1131" y="311"/>
                    <a:pt x="1102" y="343"/>
                    <a:pt x="1076" y="337"/>
                  </a:cubicBezTo>
                  <a:cubicBezTo>
                    <a:pt x="1051" y="331"/>
                    <a:pt x="1039" y="289"/>
                    <a:pt x="1050" y="244"/>
                  </a:cubicBezTo>
                  <a:cubicBezTo>
                    <a:pt x="1061" y="199"/>
                    <a:pt x="1090" y="167"/>
                    <a:pt x="1115" y="173"/>
                  </a:cubicBezTo>
                  <a:cubicBezTo>
                    <a:pt x="1141" y="179"/>
                    <a:pt x="1153" y="220"/>
                    <a:pt x="1142" y="2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40"/>
            <p:cNvSpPr/>
            <p:nvPr/>
          </p:nvSpPr>
          <p:spPr>
            <a:xfrm>
              <a:off x="8981640" y="1528920"/>
              <a:ext cx="498600" cy="42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6" h="1177">
                  <a:moveTo>
                    <a:pt x="525" y="1177"/>
                  </a:moveTo>
                  <a:cubicBezTo>
                    <a:pt x="299" y="1177"/>
                    <a:pt x="110" y="1040"/>
                    <a:pt x="33" y="820"/>
                  </a:cubicBezTo>
                  <a:cubicBezTo>
                    <a:pt x="-68" y="534"/>
                    <a:pt x="72" y="243"/>
                    <a:pt x="358" y="143"/>
                  </a:cubicBezTo>
                  <a:lnTo>
                    <a:pt x="676" y="32"/>
                  </a:lnTo>
                  <a:cubicBezTo>
                    <a:pt x="737" y="11"/>
                    <a:pt x="800" y="0"/>
                    <a:pt x="862" y="0"/>
                  </a:cubicBezTo>
                  <a:cubicBezTo>
                    <a:pt x="1087" y="0"/>
                    <a:pt x="1276" y="137"/>
                    <a:pt x="1353" y="357"/>
                  </a:cubicBezTo>
                  <a:cubicBezTo>
                    <a:pt x="1402" y="495"/>
                    <a:pt x="1395" y="639"/>
                    <a:pt x="1335" y="763"/>
                  </a:cubicBezTo>
                  <a:cubicBezTo>
                    <a:pt x="1275" y="890"/>
                    <a:pt x="1165" y="986"/>
                    <a:pt x="1027" y="1034"/>
                  </a:cubicBezTo>
                  <a:lnTo>
                    <a:pt x="711" y="1145"/>
                  </a:lnTo>
                  <a:cubicBezTo>
                    <a:pt x="650" y="1166"/>
                    <a:pt x="587" y="1177"/>
                    <a:pt x="525" y="11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1"/>
            <p:cNvSpPr/>
            <p:nvPr/>
          </p:nvSpPr>
          <p:spPr>
            <a:xfrm>
              <a:off x="8541000" y="791640"/>
              <a:ext cx="6408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9">
                  <a:moveTo>
                    <a:pt x="179" y="90"/>
                  </a:moveTo>
                  <a:cubicBezTo>
                    <a:pt x="179" y="139"/>
                    <a:pt x="139" y="179"/>
                    <a:pt x="89" y="179"/>
                  </a:cubicBezTo>
                  <a:cubicBezTo>
                    <a:pt x="40" y="179"/>
                    <a:pt x="0" y="139"/>
                    <a:pt x="0" y="90"/>
                  </a:cubicBezTo>
                  <a:cubicBezTo>
                    <a:pt x="0" y="40"/>
                    <a:pt x="40" y="0"/>
                    <a:pt x="89" y="0"/>
                  </a:cubicBezTo>
                  <a:cubicBezTo>
                    <a:pt x="139" y="0"/>
                    <a:pt x="179" y="40"/>
                    <a:pt x="179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42"/>
            <p:cNvSpPr/>
            <p:nvPr/>
          </p:nvSpPr>
          <p:spPr>
            <a:xfrm>
              <a:off x="8814959" y="793440"/>
              <a:ext cx="6408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8">
                  <a:moveTo>
                    <a:pt x="179" y="89"/>
                  </a:moveTo>
                  <a:cubicBezTo>
                    <a:pt x="179" y="138"/>
                    <a:pt x="139" y="178"/>
                    <a:pt x="90" y="178"/>
                  </a:cubicBezTo>
                  <a:cubicBezTo>
                    <a:pt x="40" y="178"/>
                    <a:pt x="0" y="138"/>
                    <a:pt x="0" y="89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139" y="0"/>
                    <a:pt x="179" y="40"/>
                    <a:pt x="179" y="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43"/>
            <p:cNvSpPr/>
            <p:nvPr/>
          </p:nvSpPr>
          <p:spPr>
            <a:xfrm>
              <a:off x="7663320" y="2752200"/>
              <a:ext cx="834119" cy="113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8" h="3156">
                  <a:moveTo>
                    <a:pt x="1514" y="343"/>
                  </a:moveTo>
                  <a:lnTo>
                    <a:pt x="1085" y="199"/>
                  </a:lnTo>
                  <a:lnTo>
                    <a:pt x="995" y="1070"/>
                  </a:lnTo>
                  <a:cubicBezTo>
                    <a:pt x="708" y="1457"/>
                    <a:pt x="293" y="2007"/>
                    <a:pt x="172" y="2135"/>
                  </a:cubicBezTo>
                  <a:cubicBezTo>
                    <a:pt x="-54" y="2372"/>
                    <a:pt x="-67" y="2738"/>
                    <a:pt x="194" y="2984"/>
                  </a:cubicBezTo>
                  <a:cubicBezTo>
                    <a:pt x="454" y="3231"/>
                    <a:pt x="815" y="3203"/>
                    <a:pt x="1044" y="2962"/>
                  </a:cubicBezTo>
                  <a:lnTo>
                    <a:pt x="2161" y="1502"/>
                  </a:lnTo>
                  <a:lnTo>
                    <a:pt x="2318" y="17"/>
                  </a:lnTo>
                  <a:cubicBezTo>
                    <a:pt x="2108" y="13"/>
                    <a:pt x="1870" y="6"/>
                    <a:pt x="165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44"/>
            <p:cNvSpPr/>
            <p:nvPr/>
          </p:nvSpPr>
          <p:spPr>
            <a:xfrm>
              <a:off x="8499240" y="2758319"/>
              <a:ext cx="436320" cy="1285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3" h="3573">
                  <a:moveTo>
                    <a:pt x="479" y="8"/>
                  </a:moveTo>
                  <a:cubicBezTo>
                    <a:pt x="376" y="8"/>
                    <a:pt x="205" y="5"/>
                    <a:pt x="9" y="0"/>
                  </a:cubicBezTo>
                  <a:cubicBezTo>
                    <a:pt x="5" y="1253"/>
                    <a:pt x="1" y="2804"/>
                    <a:pt x="0" y="2971"/>
                  </a:cubicBezTo>
                  <a:cubicBezTo>
                    <a:pt x="0" y="3297"/>
                    <a:pt x="242" y="3572"/>
                    <a:pt x="601" y="3573"/>
                  </a:cubicBezTo>
                  <a:cubicBezTo>
                    <a:pt x="960" y="3574"/>
                    <a:pt x="1204" y="3306"/>
                    <a:pt x="1205" y="2974"/>
                  </a:cubicBezTo>
                  <a:lnTo>
                    <a:pt x="1213" y="204"/>
                  </a:lnTo>
                  <a:cubicBezTo>
                    <a:pt x="1076" y="140"/>
                    <a:pt x="760" y="8"/>
                    <a:pt x="479" y="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45"/>
            <p:cNvSpPr/>
            <p:nvPr/>
          </p:nvSpPr>
          <p:spPr>
            <a:xfrm>
              <a:off x="8275319" y="1282680"/>
              <a:ext cx="29124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 h="338">
                  <a:moveTo>
                    <a:pt x="810" y="273"/>
                  </a:moveTo>
                  <a:lnTo>
                    <a:pt x="709" y="132"/>
                  </a:lnTo>
                  <a:lnTo>
                    <a:pt x="0" y="0"/>
                  </a:lnTo>
                  <a:lnTo>
                    <a:pt x="755" y="33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46"/>
            <p:cNvSpPr/>
            <p:nvPr/>
          </p:nvSpPr>
          <p:spPr>
            <a:xfrm>
              <a:off x="8076240" y="1276920"/>
              <a:ext cx="861119" cy="149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3" h="4166">
                  <a:moveTo>
                    <a:pt x="2" y="2409"/>
                  </a:moveTo>
                  <a:lnTo>
                    <a:pt x="0" y="386"/>
                  </a:lnTo>
                  <a:cubicBezTo>
                    <a:pt x="6" y="197"/>
                    <a:pt x="139" y="41"/>
                    <a:pt x="317" y="0"/>
                  </a:cubicBezTo>
                  <a:lnTo>
                    <a:pt x="459" y="64"/>
                  </a:lnTo>
                  <a:lnTo>
                    <a:pt x="1274" y="429"/>
                  </a:lnTo>
                  <a:lnTo>
                    <a:pt x="1330" y="455"/>
                  </a:lnTo>
                  <a:lnTo>
                    <a:pt x="1371" y="407"/>
                  </a:lnTo>
                  <a:lnTo>
                    <a:pt x="1413" y="357"/>
                  </a:lnTo>
                  <a:lnTo>
                    <a:pt x="1624" y="650"/>
                  </a:lnTo>
                  <a:lnTo>
                    <a:pt x="1818" y="317"/>
                  </a:lnTo>
                  <a:lnTo>
                    <a:pt x="1852" y="346"/>
                  </a:lnTo>
                  <a:lnTo>
                    <a:pt x="1901" y="319"/>
                  </a:lnTo>
                  <a:lnTo>
                    <a:pt x="2120" y="199"/>
                  </a:lnTo>
                  <a:cubicBezTo>
                    <a:pt x="2141" y="250"/>
                    <a:pt x="2148" y="305"/>
                    <a:pt x="2121" y="353"/>
                  </a:cubicBezTo>
                  <a:cubicBezTo>
                    <a:pt x="1995" y="571"/>
                    <a:pt x="906" y="2530"/>
                    <a:pt x="696" y="2909"/>
                  </a:cubicBezTo>
                  <a:cubicBezTo>
                    <a:pt x="514" y="2922"/>
                    <a:pt x="362" y="2879"/>
                    <a:pt x="241" y="2781"/>
                  </a:cubicBezTo>
                  <a:cubicBezTo>
                    <a:pt x="120" y="2681"/>
                    <a:pt x="46" y="2539"/>
                    <a:pt x="2" y="2409"/>
                  </a:cubicBezTo>
                  <a:close/>
                  <a:moveTo>
                    <a:pt x="2355" y="232"/>
                  </a:moveTo>
                  <a:cubicBezTo>
                    <a:pt x="2376" y="279"/>
                    <a:pt x="2388" y="330"/>
                    <a:pt x="2390" y="384"/>
                  </a:cubicBezTo>
                  <a:lnTo>
                    <a:pt x="2390" y="383"/>
                  </a:lnTo>
                  <a:lnTo>
                    <a:pt x="2392" y="2535"/>
                  </a:lnTo>
                  <a:lnTo>
                    <a:pt x="2393" y="2535"/>
                  </a:lnTo>
                  <a:lnTo>
                    <a:pt x="2392" y="2822"/>
                  </a:lnTo>
                  <a:lnTo>
                    <a:pt x="2388" y="4166"/>
                  </a:lnTo>
                  <a:cubicBezTo>
                    <a:pt x="2299" y="4121"/>
                    <a:pt x="2000" y="3987"/>
                    <a:pt x="1654" y="3987"/>
                  </a:cubicBezTo>
                  <a:cubicBezTo>
                    <a:pt x="1447" y="3987"/>
                    <a:pt x="945" y="3975"/>
                    <a:pt x="534" y="3963"/>
                  </a:cubicBezTo>
                  <a:cubicBezTo>
                    <a:pt x="566" y="3886"/>
                    <a:pt x="600" y="3804"/>
                    <a:pt x="633" y="3722"/>
                  </a:cubicBezTo>
                  <a:cubicBezTo>
                    <a:pt x="786" y="3344"/>
                    <a:pt x="847" y="3156"/>
                    <a:pt x="865" y="3056"/>
                  </a:cubicBezTo>
                  <a:cubicBezTo>
                    <a:pt x="994" y="2825"/>
                    <a:pt x="2183" y="686"/>
                    <a:pt x="2312" y="462"/>
                  </a:cubicBezTo>
                  <a:cubicBezTo>
                    <a:pt x="2355" y="386"/>
                    <a:pt x="2366" y="308"/>
                    <a:pt x="2355" y="2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47"/>
            <p:cNvSpPr/>
            <p:nvPr/>
          </p:nvSpPr>
          <p:spPr>
            <a:xfrm>
              <a:off x="8253720" y="1227959"/>
              <a:ext cx="37548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4" h="490">
                  <a:moveTo>
                    <a:pt x="815" y="490"/>
                  </a:moveTo>
                  <a:lnTo>
                    <a:pt x="1044" y="221"/>
                  </a:lnTo>
                  <a:lnTo>
                    <a:pt x="265" y="0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48"/>
            <p:cNvSpPr/>
            <p:nvPr/>
          </p:nvSpPr>
          <p:spPr>
            <a:xfrm>
              <a:off x="7801560" y="2072160"/>
              <a:ext cx="536760" cy="7408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2" h="2059">
                  <a:moveTo>
                    <a:pt x="388" y="153"/>
                  </a:moveTo>
                  <a:lnTo>
                    <a:pt x="573" y="0"/>
                  </a:lnTo>
                  <a:cubicBezTo>
                    <a:pt x="602" y="175"/>
                    <a:pt x="683" y="485"/>
                    <a:pt x="916" y="677"/>
                  </a:cubicBezTo>
                  <a:cubicBezTo>
                    <a:pt x="1071" y="804"/>
                    <a:pt x="1264" y="857"/>
                    <a:pt x="1492" y="835"/>
                  </a:cubicBezTo>
                  <a:cubicBezTo>
                    <a:pt x="1454" y="1014"/>
                    <a:pt x="1238" y="1557"/>
                    <a:pt x="1017" y="2059"/>
                  </a:cubicBezTo>
                  <a:cubicBezTo>
                    <a:pt x="830" y="1992"/>
                    <a:pt x="249" y="1767"/>
                    <a:pt x="38" y="1495"/>
                  </a:cubicBezTo>
                  <a:cubicBezTo>
                    <a:pt x="22" y="1475"/>
                    <a:pt x="10" y="1449"/>
                    <a:pt x="0" y="1419"/>
                  </a:cubicBezTo>
                  <a:cubicBezTo>
                    <a:pt x="30" y="1424"/>
                    <a:pt x="61" y="1427"/>
                    <a:pt x="92" y="1427"/>
                  </a:cubicBezTo>
                  <a:cubicBezTo>
                    <a:pt x="186" y="1427"/>
                    <a:pt x="279" y="1404"/>
                    <a:pt x="367" y="1358"/>
                  </a:cubicBezTo>
                  <a:cubicBezTo>
                    <a:pt x="514" y="1283"/>
                    <a:pt x="620" y="1160"/>
                    <a:pt x="665" y="1012"/>
                  </a:cubicBezTo>
                  <a:cubicBezTo>
                    <a:pt x="709" y="868"/>
                    <a:pt x="694" y="711"/>
                    <a:pt x="621" y="570"/>
                  </a:cubicBezTo>
                  <a:lnTo>
                    <a:pt x="468" y="272"/>
                  </a:lnTo>
                  <a:cubicBezTo>
                    <a:pt x="446" y="228"/>
                    <a:pt x="419" y="188"/>
                    <a:pt x="388" y="1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49"/>
            <p:cNvSpPr/>
            <p:nvPr/>
          </p:nvSpPr>
          <p:spPr>
            <a:xfrm>
              <a:off x="7589519" y="2073960"/>
              <a:ext cx="440279" cy="49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4" h="1367">
                  <a:moveTo>
                    <a:pt x="681" y="1367"/>
                  </a:moveTo>
                  <a:cubicBezTo>
                    <a:pt x="486" y="1367"/>
                    <a:pt x="307" y="1255"/>
                    <a:pt x="214" y="1075"/>
                  </a:cubicBezTo>
                  <a:lnTo>
                    <a:pt x="61" y="777"/>
                  </a:lnTo>
                  <a:cubicBezTo>
                    <a:pt x="26" y="708"/>
                    <a:pt x="5" y="635"/>
                    <a:pt x="0" y="562"/>
                  </a:cubicBezTo>
                  <a:lnTo>
                    <a:pt x="0" y="489"/>
                  </a:lnTo>
                  <a:cubicBezTo>
                    <a:pt x="3" y="450"/>
                    <a:pt x="10" y="413"/>
                    <a:pt x="21" y="376"/>
                  </a:cubicBezTo>
                  <a:cubicBezTo>
                    <a:pt x="62" y="242"/>
                    <a:pt x="158" y="130"/>
                    <a:pt x="292" y="62"/>
                  </a:cubicBezTo>
                  <a:cubicBezTo>
                    <a:pt x="372" y="21"/>
                    <a:pt x="456" y="0"/>
                    <a:pt x="542" y="0"/>
                  </a:cubicBezTo>
                  <a:cubicBezTo>
                    <a:pt x="737" y="0"/>
                    <a:pt x="915" y="112"/>
                    <a:pt x="1008" y="292"/>
                  </a:cubicBezTo>
                  <a:lnTo>
                    <a:pt x="1162" y="590"/>
                  </a:lnTo>
                  <a:cubicBezTo>
                    <a:pt x="1227" y="718"/>
                    <a:pt x="1242" y="860"/>
                    <a:pt x="1202" y="991"/>
                  </a:cubicBezTo>
                  <a:cubicBezTo>
                    <a:pt x="1161" y="1125"/>
                    <a:pt x="1064" y="1236"/>
                    <a:pt x="931" y="1305"/>
                  </a:cubicBezTo>
                  <a:cubicBezTo>
                    <a:pt x="850" y="1346"/>
                    <a:pt x="766" y="1367"/>
                    <a:pt x="681" y="136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50"/>
            <p:cNvSpPr/>
            <p:nvPr/>
          </p:nvSpPr>
          <p:spPr>
            <a:xfrm>
              <a:off x="8659800" y="1255680"/>
              <a:ext cx="22284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0" h="337">
                  <a:moveTo>
                    <a:pt x="232" y="337"/>
                  </a:moveTo>
                  <a:lnTo>
                    <a:pt x="620" y="124"/>
                  </a:lnTo>
                  <a:lnTo>
                    <a:pt x="281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51"/>
            <p:cNvSpPr/>
            <p:nvPr/>
          </p:nvSpPr>
          <p:spPr>
            <a:xfrm>
              <a:off x="8078040" y="684000"/>
              <a:ext cx="237960" cy="26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2" h="747">
                  <a:moveTo>
                    <a:pt x="243" y="747"/>
                  </a:moveTo>
                  <a:cubicBezTo>
                    <a:pt x="120" y="747"/>
                    <a:pt x="14" y="592"/>
                    <a:pt x="1" y="395"/>
                  </a:cubicBezTo>
                  <a:cubicBezTo>
                    <a:pt x="-5" y="299"/>
                    <a:pt x="11" y="207"/>
                    <a:pt x="47" y="137"/>
                  </a:cubicBezTo>
                  <a:cubicBezTo>
                    <a:pt x="85" y="62"/>
                    <a:pt x="141" y="18"/>
                    <a:pt x="204" y="14"/>
                  </a:cubicBezTo>
                  <a:lnTo>
                    <a:pt x="410" y="0"/>
                  </a:lnTo>
                  <a:cubicBezTo>
                    <a:pt x="413" y="0"/>
                    <a:pt x="416" y="0"/>
                    <a:pt x="419" y="0"/>
                  </a:cubicBezTo>
                  <a:cubicBezTo>
                    <a:pt x="542" y="0"/>
                    <a:pt x="648" y="154"/>
                    <a:pt x="661" y="352"/>
                  </a:cubicBezTo>
                  <a:cubicBezTo>
                    <a:pt x="667" y="447"/>
                    <a:pt x="651" y="539"/>
                    <a:pt x="615" y="610"/>
                  </a:cubicBezTo>
                  <a:cubicBezTo>
                    <a:pt x="577" y="685"/>
                    <a:pt x="521" y="729"/>
                    <a:pt x="458" y="733"/>
                  </a:cubicBezTo>
                  <a:lnTo>
                    <a:pt x="252" y="746"/>
                  </a:lnTo>
                  <a:cubicBezTo>
                    <a:pt x="249" y="747"/>
                    <a:pt x="246" y="747"/>
                    <a:pt x="243" y="74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52"/>
            <p:cNvSpPr/>
            <p:nvPr/>
          </p:nvSpPr>
          <p:spPr>
            <a:xfrm>
              <a:off x="8094239" y="710640"/>
              <a:ext cx="13140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6" h="612">
                  <a:moveTo>
                    <a:pt x="365" y="294"/>
                  </a:moveTo>
                  <a:cubicBezTo>
                    <a:pt x="376" y="463"/>
                    <a:pt x="304" y="606"/>
                    <a:pt x="203" y="612"/>
                  </a:cubicBezTo>
                  <a:cubicBezTo>
                    <a:pt x="103" y="619"/>
                    <a:pt x="13" y="487"/>
                    <a:pt x="1" y="318"/>
                  </a:cubicBezTo>
                  <a:cubicBezTo>
                    <a:pt x="-10" y="149"/>
                    <a:pt x="63" y="7"/>
                    <a:pt x="163" y="0"/>
                  </a:cubicBezTo>
                  <a:cubicBezTo>
                    <a:pt x="263" y="-7"/>
                    <a:pt x="354" y="125"/>
                    <a:pt x="365" y="2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0752083" y="311287"/>
            <a:ext cx="1268609" cy="2432836"/>
            <a:chOff x="1105200" y="3909240"/>
            <a:chExt cx="1911958" cy="3666599"/>
          </a:xfrm>
          <a:solidFill>
            <a:schemeClr val="accent1"/>
          </a:solidFill>
        </p:grpSpPr>
        <p:sp>
          <p:nvSpPr>
            <p:cNvPr id="74" name="Freeform: Shape 57"/>
            <p:cNvSpPr/>
            <p:nvPr/>
          </p:nvSpPr>
          <p:spPr>
            <a:xfrm>
              <a:off x="1241280" y="3909240"/>
              <a:ext cx="804600" cy="9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6" h="2548">
                  <a:moveTo>
                    <a:pt x="2145" y="2233"/>
                  </a:moveTo>
                  <a:cubicBezTo>
                    <a:pt x="2249" y="2005"/>
                    <a:pt x="2242" y="1845"/>
                    <a:pt x="2228" y="1554"/>
                  </a:cubicBezTo>
                  <a:cubicBezTo>
                    <a:pt x="2222" y="1432"/>
                    <a:pt x="2216" y="1295"/>
                    <a:pt x="2216" y="1120"/>
                  </a:cubicBezTo>
                  <a:cubicBezTo>
                    <a:pt x="2216" y="419"/>
                    <a:pt x="1688" y="0"/>
                    <a:pt x="1178" y="0"/>
                  </a:cubicBezTo>
                  <a:cubicBezTo>
                    <a:pt x="880" y="0"/>
                    <a:pt x="600" y="116"/>
                    <a:pt x="391" y="326"/>
                  </a:cubicBezTo>
                  <a:cubicBezTo>
                    <a:pt x="168" y="550"/>
                    <a:pt x="67" y="884"/>
                    <a:pt x="66" y="1116"/>
                  </a:cubicBezTo>
                  <a:cubicBezTo>
                    <a:pt x="66" y="1192"/>
                    <a:pt x="53" y="1296"/>
                    <a:pt x="39" y="1416"/>
                  </a:cubicBezTo>
                  <a:cubicBezTo>
                    <a:pt x="4" y="1706"/>
                    <a:pt x="-39" y="2067"/>
                    <a:pt x="66" y="2234"/>
                  </a:cubicBezTo>
                  <a:cubicBezTo>
                    <a:pt x="184" y="2421"/>
                    <a:pt x="456" y="2517"/>
                    <a:pt x="562" y="2548"/>
                  </a:cubicBezTo>
                  <a:cubicBezTo>
                    <a:pt x="445" y="2349"/>
                    <a:pt x="293" y="1970"/>
                    <a:pt x="293" y="1750"/>
                  </a:cubicBezTo>
                  <a:cubicBezTo>
                    <a:pt x="293" y="1459"/>
                    <a:pt x="505" y="1337"/>
                    <a:pt x="712" y="1256"/>
                  </a:cubicBezTo>
                  <a:cubicBezTo>
                    <a:pt x="1178" y="1073"/>
                    <a:pt x="1261" y="706"/>
                    <a:pt x="1262" y="702"/>
                  </a:cubicBezTo>
                  <a:lnTo>
                    <a:pt x="1267" y="677"/>
                  </a:lnTo>
                  <a:lnTo>
                    <a:pt x="1289" y="690"/>
                  </a:lnTo>
                  <a:cubicBezTo>
                    <a:pt x="1295" y="694"/>
                    <a:pt x="1956" y="1101"/>
                    <a:pt x="1956" y="1682"/>
                  </a:cubicBezTo>
                  <a:cubicBezTo>
                    <a:pt x="1956" y="1900"/>
                    <a:pt x="1857" y="2327"/>
                    <a:pt x="1743" y="2529"/>
                  </a:cubicBezTo>
                  <a:cubicBezTo>
                    <a:pt x="1821" y="2524"/>
                    <a:pt x="2029" y="2488"/>
                    <a:pt x="2145" y="22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105200" y="4195440"/>
              <a:ext cx="1911958" cy="3380399"/>
              <a:chOff x="1105200" y="4195440"/>
              <a:chExt cx="1911958" cy="3380399"/>
            </a:xfrm>
            <a:grpFill/>
          </p:grpSpPr>
          <p:sp>
            <p:nvSpPr>
              <p:cNvPr id="76" name="Freeform: Shape 53"/>
              <p:cNvSpPr/>
              <p:nvPr/>
            </p:nvSpPr>
            <p:spPr>
              <a:xfrm>
                <a:off x="1105200" y="6166080"/>
                <a:ext cx="1123920" cy="85535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23" h="2377">
                    <a:moveTo>
                      <a:pt x="171" y="0"/>
                    </a:moveTo>
                    <a:cubicBezTo>
                      <a:pt x="89" y="936"/>
                      <a:pt x="17" y="2170"/>
                      <a:pt x="0" y="2377"/>
                    </a:cubicBezTo>
                    <a:lnTo>
                      <a:pt x="3123" y="2377"/>
                    </a:lnTo>
                    <a:cubicBezTo>
                      <a:pt x="3106" y="2170"/>
                      <a:pt x="3035" y="936"/>
                      <a:pt x="2952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7" name="Freeform: Shape 54"/>
              <p:cNvSpPr/>
              <p:nvPr/>
            </p:nvSpPr>
            <p:spPr>
              <a:xfrm>
                <a:off x="1717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88"/>
                      <a:pt x="230" y="1460"/>
                      <a:pt x="548" y="1460"/>
                    </a:cubicBezTo>
                    <a:cubicBezTo>
                      <a:pt x="565" y="1460"/>
                      <a:pt x="582" y="1459"/>
                      <a:pt x="599" y="1457"/>
                    </a:cubicBezTo>
                    <a:cubicBezTo>
                      <a:pt x="609" y="1456"/>
                      <a:pt x="618" y="1455"/>
                      <a:pt x="627" y="1454"/>
                    </a:cubicBezTo>
                    <a:cubicBezTo>
                      <a:pt x="633" y="1452"/>
                      <a:pt x="639" y="1452"/>
                      <a:pt x="646" y="1450"/>
                    </a:cubicBezTo>
                    <a:cubicBezTo>
                      <a:pt x="911" y="1400"/>
                      <a:pt x="1096" y="114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8" name="Freeform: Shape 55"/>
              <p:cNvSpPr/>
              <p:nvPr/>
            </p:nvSpPr>
            <p:spPr>
              <a:xfrm>
                <a:off x="1222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48"/>
                      <a:pt x="184" y="1400"/>
                      <a:pt x="449" y="1450"/>
                    </a:cubicBezTo>
                    <a:cubicBezTo>
                      <a:pt x="456" y="1452"/>
                      <a:pt x="462" y="1452"/>
                      <a:pt x="468" y="1454"/>
                    </a:cubicBezTo>
                    <a:cubicBezTo>
                      <a:pt x="478" y="1455"/>
                      <a:pt x="487" y="1456"/>
                      <a:pt x="496" y="1457"/>
                    </a:cubicBezTo>
                    <a:cubicBezTo>
                      <a:pt x="513" y="1459"/>
                      <a:pt x="530" y="1460"/>
                      <a:pt x="548" y="1460"/>
                    </a:cubicBezTo>
                    <a:cubicBezTo>
                      <a:pt x="865" y="1460"/>
                      <a:pt x="1096" y="118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9" name="Freeform: Shape 56"/>
              <p:cNvSpPr/>
              <p:nvPr/>
            </p:nvSpPr>
            <p:spPr>
              <a:xfrm>
                <a:off x="1373759" y="4195440"/>
                <a:ext cx="544320" cy="5994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13" h="1666">
                    <a:moveTo>
                      <a:pt x="1219" y="835"/>
                    </a:moveTo>
                    <a:cubicBezTo>
                      <a:pt x="1162" y="835"/>
                      <a:pt x="1117" y="790"/>
                      <a:pt x="1117" y="733"/>
                    </a:cubicBezTo>
                    <a:cubicBezTo>
                      <a:pt x="1117" y="677"/>
                      <a:pt x="1162" y="631"/>
                      <a:pt x="1219" y="631"/>
                    </a:cubicBezTo>
                    <a:cubicBezTo>
                      <a:pt x="1275" y="631"/>
                      <a:pt x="1321" y="677"/>
                      <a:pt x="1321" y="733"/>
                    </a:cubicBezTo>
                    <a:cubicBezTo>
                      <a:pt x="1321" y="790"/>
                      <a:pt x="1275" y="835"/>
                      <a:pt x="1219" y="835"/>
                    </a:cubicBezTo>
                    <a:close/>
                    <a:moveTo>
                      <a:pt x="1247" y="1268"/>
                    </a:moveTo>
                    <a:cubicBezTo>
                      <a:pt x="1182" y="1336"/>
                      <a:pt x="1070" y="1377"/>
                      <a:pt x="946" y="1377"/>
                    </a:cubicBezTo>
                    <a:cubicBezTo>
                      <a:pt x="822" y="1377"/>
                      <a:pt x="709" y="1336"/>
                      <a:pt x="645" y="1268"/>
                    </a:cubicBezTo>
                    <a:cubicBezTo>
                      <a:pt x="634" y="1256"/>
                      <a:pt x="634" y="1238"/>
                      <a:pt x="646" y="1227"/>
                    </a:cubicBezTo>
                    <a:cubicBezTo>
                      <a:pt x="657" y="1216"/>
                      <a:pt x="676" y="1216"/>
                      <a:pt x="686" y="1228"/>
                    </a:cubicBezTo>
                    <a:cubicBezTo>
                      <a:pt x="740" y="1284"/>
                      <a:pt x="839" y="1319"/>
                      <a:pt x="946" y="1319"/>
                    </a:cubicBezTo>
                    <a:cubicBezTo>
                      <a:pt x="1052" y="1319"/>
                      <a:pt x="1152" y="1284"/>
                      <a:pt x="1205" y="1228"/>
                    </a:cubicBezTo>
                    <a:cubicBezTo>
                      <a:pt x="1216" y="1216"/>
                      <a:pt x="1234" y="1216"/>
                      <a:pt x="1246" y="1227"/>
                    </a:cubicBezTo>
                    <a:cubicBezTo>
                      <a:pt x="1257" y="1238"/>
                      <a:pt x="1258" y="1256"/>
                      <a:pt x="1247" y="1268"/>
                    </a:cubicBezTo>
                    <a:close/>
                    <a:moveTo>
                      <a:pt x="532" y="733"/>
                    </a:moveTo>
                    <a:cubicBezTo>
                      <a:pt x="532" y="677"/>
                      <a:pt x="578" y="631"/>
                      <a:pt x="634" y="631"/>
                    </a:cubicBezTo>
                    <a:cubicBezTo>
                      <a:pt x="690" y="631"/>
                      <a:pt x="736" y="677"/>
                      <a:pt x="736" y="733"/>
                    </a:cubicBezTo>
                    <a:cubicBezTo>
                      <a:pt x="736" y="790"/>
                      <a:pt x="690" y="835"/>
                      <a:pt x="634" y="835"/>
                    </a:cubicBezTo>
                    <a:cubicBezTo>
                      <a:pt x="578" y="835"/>
                      <a:pt x="532" y="790"/>
                      <a:pt x="532" y="733"/>
                    </a:cubicBezTo>
                    <a:close/>
                    <a:moveTo>
                      <a:pt x="1513" y="887"/>
                    </a:moveTo>
                    <a:cubicBezTo>
                      <a:pt x="1513" y="449"/>
                      <a:pt x="1099" y="112"/>
                      <a:pt x="942" y="0"/>
                    </a:cubicBezTo>
                    <a:cubicBezTo>
                      <a:pt x="891" y="128"/>
                      <a:pt x="746" y="384"/>
                      <a:pt x="371" y="531"/>
                    </a:cubicBezTo>
                    <a:cubicBezTo>
                      <a:pt x="148" y="618"/>
                      <a:pt x="0" y="724"/>
                      <a:pt x="0" y="955"/>
                    </a:cubicBezTo>
                    <a:cubicBezTo>
                      <a:pt x="0" y="1051"/>
                      <a:pt x="32" y="1182"/>
                      <a:pt x="78" y="1313"/>
                    </a:cubicBezTo>
                    <a:cubicBezTo>
                      <a:pt x="246" y="1528"/>
                      <a:pt x="506" y="1666"/>
                      <a:pt x="800" y="1666"/>
                    </a:cubicBezTo>
                    <a:cubicBezTo>
                      <a:pt x="1038" y="1666"/>
                      <a:pt x="1254" y="1575"/>
                      <a:pt x="1417" y="1426"/>
                    </a:cubicBezTo>
                    <a:cubicBezTo>
                      <a:pt x="1473" y="1238"/>
                      <a:pt x="1513" y="1020"/>
                      <a:pt x="1513" y="88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0" name="Freeform: Shape 58"/>
              <p:cNvSpPr/>
              <p:nvPr/>
            </p:nvSpPr>
            <p:spPr>
              <a:xfrm>
                <a:off x="1680479" y="4876560"/>
                <a:ext cx="130428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624" h="3503">
                    <a:moveTo>
                      <a:pt x="1475" y="1359"/>
                    </a:moveTo>
                    <a:lnTo>
                      <a:pt x="1475" y="1178"/>
                    </a:lnTo>
                    <a:lnTo>
                      <a:pt x="1190" y="1045"/>
                    </a:lnTo>
                    <a:lnTo>
                      <a:pt x="1476" y="595"/>
                    </a:lnTo>
                    <a:lnTo>
                      <a:pt x="2376" y="1009"/>
                    </a:lnTo>
                    <a:lnTo>
                      <a:pt x="2376" y="1377"/>
                    </a:lnTo>
                    <a:cubicBezTo>
                      <a:pt x="2373" y="1377"/>
                      <a:pt x="2371" y="1377"/>
                      <a:pt x="2369" y="1377"/>
                    </a:cubicBezTo>
                    <a:cubicBezTo>
                      <a:pt x="2183" y="1377"/>
                      <a:pt x="2027" y="1487"/>
                      <a:pt x="1962" y="1655"/>
                    </a:cubicBezTo>
                    <a:cubicBezTo>
                      <a:pt x="1925" y="1607"/>
                      <a:pt x="1877" y="1566"/>
                      <a:pt x="1823" y="1536"/>
                    </a:cubicBezTo>
                    <a:lnTo>
                      <a:pt x="1592" y="1406"/>
                    </a:lnTo>
                    <a:cubicBezTo>
                      <a:pt x="1555" y="1385"/>
                      <a:pt x="1515" y="1369"/>
                      <a:pt x="1475" y="1359"/>
                    </a:cubicBezTo>
                    <a:close/>
                    <a:moveTo>
                      <a:pt x="1242" y="2232"/>
                    </a:moveTo>
                    <a:cubicBezTo>
                      <a:pt x="1277" y="2657"/>
                      <a:pt x="1313" y="3106"/>
                      <a:pt x="1348" y="3503"/>
                    </a:cubicBezTo>
                    <a:lnTo>
                      <a:pt x="0" y="3503"/>
                    </a:lnTo>
                    <a:lnTo>
                      <a:pt x="0" y="2173"/>
                    </a:lnTo>
                    <a:lnTo>
                      <a:pt x="670" y="0"/>
                    </a:lnTo>
                    <a:cubicBezTo>
                      <a:pt x="729" y="37"/>
                      <a:pt x="783" y="80"/>
                      <a:pt x="833" y="129"/>
                    </a:cubicBezTo>
                    <a:cubicBezTo>
                      <a:pt x="959" y="255"/>
                      <a:pt x="1044" y="418"/>
                      <a:pt x="1086" y="603"/>
                    </a:cubicBezTo>
                    <a:cubicBezTo>
                      <a:pt x="1106" y="693"/>
                      <a:pt x="1136" y="993"/>
                      <a:pt x="1171" y="1394"/>
                    </a:cubicBezTo>
                    <a:cubicBezTo>
                      <a:pt x="1095" y="1433"/>
                      <a:pt x="1030" y="1496"/>
                      <a:pt x="985" y="1576"/>
                    </a:cubicBezTo>
                    <a:cubicBezTo>
                      <a:pt x="924" y="1686"/>
                      <a:pt x="908" y="1808"/>
                      <a:pt x="942" y="1921"/>
                    </a:cubicBezTo>
                    <a:cubicBezTo>
                      <a:pt x="975" y="2031"/>
                      <a:pt x="1050" y="2124"/>
                      <a:pt x="1155" y="2183"/>
                    </a:cubicBezTo>
                    <a:close/>
                    <a:moveTo>
                      <a:pt x="2442" y="1382"/>
                    </a:moveTo>
                    <a:lnTo>
                      <a:pt x="2442" y="1009"/>
                    </a:lnTo>
                    <a:lnTo>
                      <a:pt x="3339" y="597"/>
                    </a:lnTo>
                    <a:lnTo>
                      <a:pt x="3624" y="1047"/>
                    </a:lnTo>
                    <a:lnTo>
                      <a:pt x="3339" y="1179"/>
                    </a:lnTo>
                    <a:lnTo>
                      <a:pt x="3339" y="1582"/>
                    </a:lnTo>
                    <a:lnTo>
                      <a:pt x="2820" y="1848"/>
                    </a:lnTo>
                    <a:cubicBezTo>
                      <a:pt x="2827" y="1742"/>
                      <a:pt x="2798" y="1640"/>
                      <a:pt x="2737" y="1557"/>
                    </a:cubicBezTo>
                    <a:cubicBezTo>
                      <a:pt x="2668" y="1463"/>
                      <a:pt x="2565" y="1401"/>
                      <a:pt x="2444" y="1382"/>
                    </a:cubicBezTo>
                    <a:cubicBezTo>
                      <a:pt x="2444" y="1382"/>
                      <a:pt x="2443" y="1382"/>
                      <a:pt x="2442" y="1382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1" name="Freeform: Shape 59"/>
              <p:cNvSpPr/>
              <p:nvPr/>
            </p:nvSpPr>
            <p:spPr>
              <a:xfrm>
                <a:off x="1169280" y="4876560"/>
                <a:ext cx="48492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348" h="3503">
                    <a:moveTo>
                      <a:pt x="1348" y="2173"/>
                    </a:moveTo>
                    <a:lnTo>
                      <a:pt x="678" y="0"/>
                    </a:lnTo>
                    <a:cubicBezTo>
                      <a:pt x="620" y="37"/>
                      <a:pt x="565" y="80"/>
                      <a:pt x="516" y="129"/>
                    </a:cubicBezTo>
                    <a:cubicBezTo>
                      <a:pt x="390" y="255"/>
                      <a:pt x="304" y="418"/>
                      <a:pt x="262" y="603"/>
                    </a:cubicBezTo>
                    <a:cubicBezTo>
                      <a:pt x="212" y="828"/>
                      <a:pt x="99" y="2379"/>
                      <a:pt x="0" y="3503"/>
                    </a:cubicBezTo>
                    <a:lnTo>
                      <a:pt x="1348" y="350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2" name="Freeform: Shape 60"/>
              <p:cNvSpPr/>
              <p:nvPr/>
            </p:nvSpPr>
            <p:spPr>
              <a:xfrm>
                <a:off x="1436400" y="4835520"/>
                <a:ext cx="461879" cy="77723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84" h="2160">
                    <a:moveTo>
                      <a:pt x="1094" y="0"/>
                    </a:moveTo>
                    <a:cubicBezTo>
                      <a:pt x="1063" y="128"/>
                      <a:pt x="873" y="226"/>
                      <a:pt x="642" y="226"/>
                    </a:cubicBezTo>
                    <a:cubicBezTo>
                      <a:pt x="411" y="226"/>
                      <a:pt x="221" y="128"/>
                      <a:pt x="190" y="0"/>
                    </a:cubicBezTo>
                    <a:cubicBezTo>
                      <a:pt x="124" y="19"/>
                      <a:pt x="60" y="44"/>
                      <a:pt x="0" y="76"/>
                    </a:cubicBezTo>
                    <a:lnTo>
                      <a:pt x="642" y="2160"/>
                    </a:lnTo>
                    <a:lnTo>
                      <a:pt x="1284" y="76"/>
                    </a:lnTo>
                    <a:cubicBezTo>
                      <a:pt x="1224" y="44"/>
                      <a:pt x="1160" y="19"/>
                      <a:pt x="1094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3" name="Freeform: Shape 61"/>
              <p:cNvSpPr/>
              <p:nvPr/>
            </p:nvSpPr>
            <p:spPr>
              <a:xfrm>
                <a:off x="2106720" y="4820400"/>
                <a:ext cx="878400" cy="25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41" h="714">
                    <a:moveTo>
                      <a:pt x="1085" y="346"/>
                    </a:moveTo>
                    <a:lnTo>
                      <a:pt x="988" y="391"/>
                    </a:lnTo>
                    <a:lnTo>
                      <a:pt x="703" y="106"/>
                    </a:lnTo>
                    <a:lnTo>
                      <a:pt x="934" y="0"/>
                    </a:lnTo>
                    <a:lnTo>
                      <a:pt x="1085" y="150"/>
                    </a:lnTo>
                    <a:close/>
                    <a:moveTo>
                      <a:pt x="1369" y="141"/>
                    </a:moveTo>
                    <a:lnTo>
                      <a:pt x="1517" y="1"/>
                    </a:lnTo>
                    <a:lnTo>
                      <a:pt x="1759" y="113"/>
                    </a:lnTo>
                    <a:lnTo>
                      <a:pt x="1473" y="400"/>
                    </a:lnTo>
                    <a:lnTo>
                      <a:pt x="1369" y="352"/>
                    </a:lnTo>
                    <a:close/>
                    <a:moveTo>
                      <a:pt x="714" y="519"/>
                    </a:moveTo>
                    <a:lnTo>
                      <a:pt x="296" y="713"/>
                    </a:lnTo>
                    <a:lnTo>
                      <a:pt x="0" y="428"/>
                    </a:lnTo>
                    <a:lnTo>
                      <a:pt x="428" y="232"/>
                    </a:lnTo>
                    <a:close/>
                    <a:moveTo>
                      <a:pt x="2034" y="240"/>
                    </a:moveTo>
                    <a:lnTo>
                      <a:pt x="2441" y="429"/>
                    </a:lnTo>
                    <a:lnTo>
                      <a:pt x="2154" y="714"/>
                    </a:lnTo>
                    <a:lnTo>
                      <a:pt x="1748" y="526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4" name="Freeform: Shape 62"/>
              <p:cNvSpPr/>
              <p:nvPr/>
            </p:nvSpPr>
            <p:spPr>
              <a:xfrm>
                <a:off x="2372760" y="5384520"/>
                <a:ext cx="310320" cy="390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63" h="1086">
                    <a:moveTo>
                      <a:pt x="419" y="1086"/>
                    </a:moveTo>
                    <a:cubicBezTo>
                      <a:pt x="396" y="1086"/>
                      <a:pt x="372" y="1084"/>
                      <a:pt x="348" y="1080"/>
                    </a:cubicBezTo>
                    <a:cubicBezTo>
                      <a:pt x="117" y="1044"/>
                      <a:pt x="-31" y="842"/>
                      <a:pt x="5" y="611"/>
                    </a:cubicBezTo>
                    <a:lnTo>
                      <a:pt x="46" y="349"/>
                    </a:lnTo>
                    <a:cubicBezTo>
                      <a:pt x="78" y="144"/>
                      <a:pt x="242" y="0"/>
                      <a:pt x="445" y="0"/>
                    </a:cubicBezTo>
                    <a:cubicBezTo>
                      <a:pt x="468" y="0"/>
                      <a:pt x="491" y="2"/>
                      <a:pt x="515" y="6"/>
                    </a:cubicBezTo>
                    <a:cubicBezTo>
                      <a:pt x="627" y="23"/>
                      <a:pt x="723" y="80"/>
                      <a:pt x="786" y="166"/>
                    </a:cubicBezTo>
                    <a:cubicBezTo>
                      <a:pt x="850" y="254"/>
                      <a:pt x="875" y="363"/>
                      <a:pt x="858" y="475"/>
                    </a:cubicBezTo>
                    <a:lnTo>
                      <a:pt x="817" y="737"/>
                    </a:lnTo>
                    <a:cubicBezTo>
                      <a:pt x="786" y="942"/>
                      <a:pt x="622" y="1086"/>
                      <a:pt x="419" y="1086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5" name="Freeform: Shape 63"/>
              <p:cNvSpPr/>
              <p:nvPr/>
            </p:nvSpPr>
            <p:spPr>
              <a:xfrm>
                <a:off x="2025719" y="5373720"/>
                <a:ext cx="360000" cy="34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01" h="957">
                    <a:moveTo>
                      <a:pt x="651" y="957"/>
                    </a:moveTo>
                    <a:cubicBezTo>
                      <a:pt x="580" y="957"/>
                      <a:pt x="508" y="938"/>
                      <a:pt x="444" y="902"/>
                    </a:cubicBezTo>
                    <a:lnTo>
                      <a:pt x="213" y="772"/>
                    </a:lnTo>
                    <a:cubicBezTo>
                      <a:pt x="116" y="717"/>
                      <a:pt x="46" y="631"/>
                      <a:pt x="16" y="530"/>
                    </a:cubicBezTo>
                    <a:cubicBezTo>
                      <a:pt x="-15" y="426"/>
                      <a:pt x="0" y="313"/>
                      <a:pt x="56" y="212"/>
                    </a:cubicBezTo>
                    <a:cubicBezTo>
                      <a:pt x="131" y="79"/>
                      <a:pt x="263" y="0"/>
                      <a:pt x="409" y="0"/>
                    </a:cubicBezTo>
                    <a:cubicBezTo>
                      <a:pt x="480" y="0"/>
                      <a:pt x="552" y="19"/>
                      <a:pt x="616" y="55"/>
                    </a:cubicBezTo>
                    <a:lnTo>
                      <a:pt x="847" y="185"/>
                    </a:lnTo>
                    <a:cubicBezTo>
                      <a:pt x="905" y="218"/>
                      <a:pt x="955" y="264"/>
                      <a:pt x="992" y="317"/>
                    </a:cubicBezTo>
                    <a:lnTo>
                      <a:pt x="1001" y="330"/>
                    </a:lnTo>
                    <a:lnTo>
                      <a:pt x="997" y="345"/>
                    </a:lnTo>
                    <a:cubicBezTo>
                      <a:pt x="996" y="349"/>
                      <a:pt x="995" y="354"/>
                      <a:pt x="993" y="358"/>
                    </a:cubicBezTo>
                    <a:cubicBezTo>
                      <a:pt x="991" y="366"/>
                      <a:pt x="989" y="373"/>
                      <a:pt x="988" y="381"/>
                    </a:cubicBezTo>
                    <a:lnTo>
                      <a:pt x="947" y="643"/>
                    </a:lnTo>
                    <a:cubicBezTo>
                      <a:pt x="939" y="695"/>
                      <a:pt x="941" y="747"/>
                      <a:pt x="952" y="797"/>
                    </a:cubicBezTo>
                    <a:lnTo>
                      <a:pt x="955" y="814"/>
                    </a:lnTo>
                    <a:lnTo>
                      <a:pt x="943" y="827"/>
                    </a:lnTo>
                    <a:cubicBezTo>
                      <a:pt x="866" y="911"/>
                      <a:pt x="763" y="957"/>
                      <a:pt x="651" y="95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6" name="Freeform: Shape 64"/>
              <p:cNvSpPr/>
              <p:nvPr/>
            </p:nvSpPr>
            <p:spPr>
              <a:xfrm>
                <a:off x="2564639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0" y="1107"/>
                    </a:moveTo>
                    <a:lnTo>
                      <a:pt x="891" y="214"/>
                    </a:lnTo>
                    <a:lnTo>
                      <a:pt x="529" y="215"/>
                    </a:lnTo>
                    <a:lnTo>
                      <a:pt x="528" y="0"/>
                    </a:lnTo>
                    <a:lnTo>
                      <a:pt x="1258" y="0"/>
                    </a:lnTo>
                    <a:lnTo>
                      <a:pt x="1258" y="730"/>
                    </a:lnTo>
                    <a:lnTo>
                      <a:pt x="1043" y="730"/>
                    </a:lnTo>
                    <a:lnTo>
                      <a:pt x="1043" y="366"/>
                    </a:lnTo>
                    <a:lnTo>
                      <a:pt x="152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7" name="Freeform: Shape 65"/>
              <p:cNvSpPr/>
              <p:nvPr/>
            </p:nvSpPr>
            <p:spPr>
              <a:xfrm>
                <a:off x="2085120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214" y="366"/>
                    </a:moveTo>
                    <a:lnTo>
                      <a:pt x="214" y="730"/>
                    </a:lnTo>
                    <a:lnTo>
                      <a:pt x="0" y="730"/>
                    </a:lnTo>
                    <a:lnTo>
                      <a:pt x="0" y="0"/>
                    </a:lnTo>
                    <a:lnTo>
                      <a:pt x="729" y="0"/>
                    </a:lnTo>
                    <a:lnTo>
                      <a:pt x="729" y="214"/>
                    </a:lnTo>
                    <a:lnTo>
                      <a:pt x="366" y="214"/>
                    </a:lnTo>
                    <a:lnTo>
                      <a:pt x="1258" y="1107"/>
                    </a:lnTo>
                    <a:lnTo>
                      <a:pt x="1106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8" name="Freeform: Shape 66"/>
              <p:cNvSpPr/>
              <p:nvPr/>
            </p:nvSpPr>
            <p:spPr>
              <a:xfrm>
                <a:off x="2363039" y="4387320"/>
                <a:ext cx="370800" cy="6019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31" h="1673">
                    <a:moveTo>
                      <a:pt x="408" y="1672"/>
                    </a:moveTo>
                    <a:lnTo>
                      <a:pt x="408" y="411"/>
                    </a:lnTo>
                    <a:lnTo>
                      <a:pt x="151" y="668"/>
                    </a:lnTo>
                    <a:lnTo>
                      <a:pt x="0" y="516"/>
                    </a:lnTo>
                    <a:lnTo>
                      <a:pt x="515" y="0"/>
                    </a:lnTo>
                    <a:lnTo>
                      <a:pt x="1031" y="516"/>
                    </a:lnTo>
                    <a:lnTo>
                      <a:pt x="880" y="668"/>
                    </a:lnTo>
                    <a:lnTo>
                      <a:pt x="623" y="411"/>
                    </a:lnTo>
                    <a:lnTo>
                      <a:pt x="623" y="167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472970" y="3852157"/>
            <a:ext cx="2111145" cy="2402729"/>
            <a:chOff x="380880" y="202680"/>
            <a:chExt cx="3276360" cy="3728879"/>
          </a:xfrm>
          <a:solidFill>
            <a:schemeClr val="accent1"/>
          </a:solidFill>
        </p:grpSpPr>
        <p:sp>
          <p:nvSpPr>
            <p:cNvPr id="90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846831" y="3881153"/>
            <a:ext cx="1447083" cy="2398290"/>
            <a:chOff x="3383280" y="3840479"/>
            <a:chExt cx="2235600" cy="3705121"/>
          </a:xfrm>
          <a:solidFill>
            <a:schemeClr val="accent1"/>
          </a:solidFill>
        </p:grpSpPr>
        <p:sp>
          <p:nvSpPr>
            <p:cNvPr id="103" name="Freeform: Shape 67"/>
            <p:cNvSpPr/>
            <p:nvPr/>
          </p:nvSpPr>
          <p:spPr>
            <a:xfrm>
              <a:off x="4061880" y="3840479"/>
              <a:ext cx="873720" cy="112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8" h="3136">
                  <a:moveTo>
                    <a:pt x="2428" y="1216"/>
                  </a:moveTo>
                  <a:cubicBezTo>
                    <a:pt x="2428" y="545"/>
                    <a:pt x="1884" y="0"/>
                    <a:pt x="1214" y="0"/>
                  </a:cubicBezTo>
                  <a:cubicBezTo>
                    <a:pt x="544" y="0"/>
                    <a:pt x="0" y="545"/>
                    <a:pt x="0" y="1216"/>
                  </a:cubicBezTo>
                  <a:cubicBezTo>
                    <a:pt x="0" y="1783"/>
                    <a:pt x="390" y="2260"/>
                    <a:pt x="915" y="2393"/>
                  </a:cubicBezTo>
                  <a:lnTo>
                    <a:pt x="768" y="2648"/>
                  </a:lnTo>
                  <a:cubicBezTo>
                    <a:pt x="745" y="2690"/>
                    <a:pt x="745" y="2742"/>
                    <a:pt x="768" y="2784"/>
                  </a:cubicBezTo>
                  <a:lnTo>
                    <a:pt x="931" y="3069"/>
                  </a:lnTo>
                  <a:cubicBezTo>
                    <a:pt x="955" y="3111"/>
                    <a:pt x="1001" y="3136"/>
                    <a:pt x="1048" y="3136"/>
                  </a:cubicBezTo>
                  <a:lnTo>
                    <a:pt x="1377" y="3136"/>
                  </a:lnTo>
                  <a:cubicBezTo>
                    <a:pt x="1427" y="3136"/>
                    <a:pt x="1471" y="3111"/>
                    <a:pt x="1494" y="3069"/>
                  </a:cubicBezTo>
                  <a:lnTo>
                    <a:pt x="1658" y="2784"/>
                  </a:lnTo>
                  <a:cubicBezTo>
                    <a:pt x="1681" y="2742"/>
                    <a:pt x="1681" y="2690"/>
                    <a:pt x="1658" y="2648"/>
                  </a:cubicBezTo>
                  <a:lnTo>
                    <a:pt x="1511" y="2393"/>
                  </a:lnTo>
                  <a:cubicBezTo>
                    <a:pt x="2041" y="2260"/>
                    <a:pt x="2428" y="1783"/>
                    <a:pt x="2428" y="1216"/>
                  </a:cubicBezTo>
                  <a:close/>
                  <a:moveTo>
                    <a:pt x="1518" y="1204"/>
                  </a:moveTo>
                  <a:cubicBezTo>
                    <a:pt x="1536" y="1260"/>
                    <a:pt x="1590" y="1302"/>
                    <a:pt x="1653" y="1302"/>
                  </a:cubicBezTo>
                  <a:cubicBezTo>
                    <a:pt x="1716" y="1302"/>
                    <a:pt x="1770" y="1260"/>
                    <a:pt x="1789" y="1204"/>
                  </a:cubicBezTo>
                  <a:cubicBezTo>
                    <a:pt x="1793" y="1218"/>
                    <a:pt x="1796" y="1232"/>
                    <a:pt x="1796" y="1248"/>
                  </a:cubicBezTo>
                  <a:cubicBezTo>
                    <a:pt x="1796" y="1328"/>
                    <a:pt x="1732" y="1391"/>
                    <a:pt x="1653" y="1391"/>
                  </a:cubicBezTo>
                  <a:cubicBezTo>
                    <a:pt x="1574" y="1391"/>
                    <a:pt x="1511" y="1328"/>
                    <a:pt x="1511" y="1248"/>
                  </a:cubicBezTo>
                  <a:cubicBezTo>
                    <a:pt x="1511" y="1232"/>
                    <a:pt x="1513" y="1218"/>
                    <a:pt x="1518" y="1204"/>
                  </a:cubicBezTo>
                  <a:close/>
                  <a:moveTo>
                    <a:pt x="908" y="1618"/>
                  </a:moveTo>
                  <a:lnTo>
                    <a:pt x="1520" y="1618"/>
                  </a:lnTo>
                  <a:cubicBezTo>
                    <a:pt x="1546" y="1618"/>
                    <a:pt x="1567" y="1639"/>
                    <a:pt x="1567" y="1664"/>
                  </a:cubicBezTo>
                  <a:lnTo>
                    <a:pt x="1567" y="1674"/>
                  </a:lnTo>
                  <a:lnTo>
                    <a:pt x="1567" y="1699"/>
                  </a:lnTo>
                  <a:lnTo>
                    <a:pt x="1567" y="1900"/>
                  </a:lnTo>
                  <a:cubicBezTo>
                    <a:pt x="1567" y="1931"/>
                    <a:pt x="1541" y="1956"/>
                    <a:pt x="1511" y="1956"/>
                  </a:cubicBezTo>
                  <a:cubicBezTo>
                    <a:pt x="1480" y="1956"/>
                    <a:pt x="1455" y="1931"/>
                    <a:pt x="1455" y="1900"/>
                  </a:cubicBezTo>
                  <a:lnTo>
                    <a:pt x="1455" y="1746"/>
                  </a:lnTo>
                  <a:lnTo>
                    <a:pt x="971" y="1746"/>
                  </a:lnTo>
                  <a:lnTo>
                    <a:pt x="971" y="1900"/>
                  </a:lnTo>
                  <a:cubicBezTo>
                    <a:pt x="971" y="1931"/>
                    <a:pt x="945" y="1956"/>
                    <a:pt x="915" y="1956"/>
                  </a:cubicBezTo>
                  <a:cubicBezTo>
                    <a:pt x="885" y="1956"/>
                    <a:pt x="859" y="1931"/>
                    <a:pt x="859" y="1900"/>
                  </a:cubicBezTo>
                  <a:lnTo>
                    <a:pt x="859" y="1699"/>
                  </a:lnTo>
                  <a:lnTo>
                    <a:pt x="859" y="1674"/>
                  </a:lnTo>
                  <a:lnTo>
                    <a:pt x="859" y="1664"/>
                  </a:lnTo>
                  <a:cubicBezTo>
                    <a:pt x="861" y="1639"/>
                    <a:pt x="882" y="1618"/>
                    <a:pt x="908" y="1618"/>
                  </a:cubicBezTo>
                  <a:close/>
                  <a:moveTo>
                    <a:pt x="595" y="1204"/>
                  </a:moveTo>
                  <a:cubicBezTo>
                    <a:pt x="611" y="1262"/>
                    <a:pt x="667" y="1307"/>
                    <a:pt x="731" y="1307"/>
                  </a:cubicBezTo>
                  <a:cubicBezTo>
                    <a:pt x="794" y="1307"/>
                    <a:pt x="847" y="1265"/>
                    <a:pt x="866" y="1209"/>
                  </a:cubicBezTo>
                  <a:cubicBezTo>
                    <a:pt x="871" y="1220"/>
                    <a:pt x="873" y="1234"/>
                    <a:pt x="873" y="1248"/>
                  </a:cubicBezTo>
                  <a:cubicBezTo>
                    <a:pt x="873" y="1328"/>
                    <a:pt x="810" y="1391"/>
                    <a:pt x="731" y="1391"/>
                  </a:cubicBezTo>
                  <a:cubicBezTo>
                    <a:pt x="651" y="1391"/>
                    <a:pt x="588" y="1328"/>
                    <a:pt x="588" y="1248"/>
                  </a:cubicBezTo>
                  <a:cubicBezTo>
                    <a:pt x="588" y="1232"/>
                    <a:pt x="590" y="1216"/>
                    <a:pt x="595" y="1204"/>
                  </a:cubicBezTo>
                  <a:close/>
                  <a:moveTo>
                    <a:pt x="952" y="2943"/>
                  </a:moveTo>
                  <a:cubicBezTo>
                    <a:pt x="952" y="2943"/>
                    <a:pt x="941" y="2865"/>
                    <a:pt x="936" y="2777"/>
                  </a:cubicBezTo>
                  <a:cubicBezTo>
                    <a:pt x="934" y="2725"/>
                    <a:pt x="931" y="2678"/>
                    <a:pt x="931" y="2650"/>
                  </a:cubicBezTo>
                  <a:lnTo>
                    <a:pt x="931" y="2641"/>
                  </a:lnTo>
                  <a:cubicBezTo>
                    <a:pt x="931" y="2639"/>
                    <a:pt x="929" y="2620"/>
                    <a:pt x="950" y="2601"/>
                  </a:cubicBezTo>
                  <a:cubicBezTo>
                    <a:pt x="992" y="2562"/>
                    <a:pt x="1097" y="2463"/>
                    <a:pt x="1116" y="2442"/>
                  </a:cubicBezTo>
                  <a:cubicBezTo>
                    <a:pt x="1128" y="2431"/>
                    <a:pt x="1139" y="2428"/>
                    <a:pt x="1146" y="2428"/>
                  </a:cubicBezTo>
                  <a:lnTo>
                    <a:pt x="1179" y="2428"/>
                  </a:lnTo>
                  <a:cubicBezTo>
                    <a:pt x="1207" y="2431"/>
                    <a:pt x="1247" y="2433"/>
                    <a:pt x="1291" y="2438"/>
                  </a:cubicBezTo>
                  <a:cubicBezTo>
                    <a:pt x="1377" y="2447"/>
                    <a:pt x="1455" y="2463"/>
                    <a:pt x="1455" y="2463"/>
                  </a:cubicBezTo>
                  <a:lnTo>
                    <a:pt x="1310" y="2601"/>
                  </a:lnTo>
                  <a:cubicBezTo>
                    <a:pt x="1310" y="2601"/>
                    <a:pt x="1242" y="2592"/>
                    <a:pt x="1137" y="2597"/>
                  </a:cubicBezTo>
                  <a:cubicBezTo>
                    <a:pt x="1079" y="2599"/>
                    <a:pt x="1020" y="2606"/>
                    <a:pt x="980" y="2611"/>
                  </a:cubicBezTo>
                  <a:cubicBezTo>
                    <a:pt x="973" y="2611"/>
                    <a:pt x="952" y="2615"/>
                    <a:pt x="941" y="2632"/>
                  </a:cubicBezTo>
                  <a:cubicBezTo>
                    <a:pt x="934" y="2639"/>
                    <a:pt x="931" y="2643"/>
                    <a:pt x="931" y="2650"/>
                  </a:cubicBezTo>
                  <a:cubicBezTo>
                    <a:pt x="941" y="2611"/>
                    <a:pt x="1102" y="2632"/>
                    <a:pt x="1102" y="2632"/>
                  </a:cubicBezTo>
                  <a:cubicBezTo>
                    <a:pt x="1093" y="2735"/>
                    <a:pt x="1100" y="2805"/>
                    <a:pt x="1100" y="2805"/>
                  </a:cubicBezTo>
                  <a:close/>
                  <a:moveTo>
                    <a:pt x="1483" y="2828"/>
                  </a:moveTo>
                  <a:cubicBezTo>
                    <a:pt x="1462" y="2847"/>
                    <a:pt x="1359" y="2947"/>
                    <a:pt x="1317" y="2987"/>
                  </a:cubicBezTo>
                  <a:cubicBezTo>
                    <a:pt x="1298" y="3006"/>
                    <a:pt x="1277" y="3003"/>
                    <a:pt x="1275" y="3003"/>
                  </a:cubicBezTo>
                  <a:lnTo>
                    <a:pt x="1265" y="3003"/>
                  </a:lnTo>
                  <a:lnTo>
                    <a:pt x="1263" y="3003"/>
                  </a:lnTo>
                  <a:cubicBezTo>
                    <a:pt x="1254" y="3003"/>
                    <a:pt x="1186" y="2999"/>
                    <a:pt x="1137" y="2992"/>
                  </a:cubicBezTo>
                  <a:cubicBezTo>
                    <a:pt x="1051" y="2982"/>
                    <a:pt x="973" y="2966"/>
                    <a:pt x="973" y="2966"/>
                  </a:cubicBezTo>
                  <a:lnTo>
                    <a:pt x="1118" y="2828"/>
                  </a:lnTo>
                  <a:cubicBezTo>
                    <a:pt x="1118" y="2828"/>
                    <a:pt x="1188" y="2837"/>
                    <a:pt x="1291" y="2833"/>
                  </a:cubicBezTo>
                  <a:cubicBezTo>
                    <a:pt x="1291" y="2833"/>
                    <a:pt x="1303" y="2989"/>
                    <a:pt x="1265" y="3001"/>
                  </a:cubicBezTo>
                  <a:cubicBezTo>
                    <a:pt x="1272" y="2999"/>
                    <a:pt x="1277" y="2996"/>
                    <a:pt x="1284" y="2992"/>
                  </a:cubicBezTo>
                  <a:cubicBezTo>
                    <a:pt x="1300" y="2980"/>
                    <a:pt x="1305" y="2961"/>
                    <a:pt x="1305" y="2954"/>
                  </a:cubicBezTo>
                  <a:cubicBezTo>
                    <a:pt x="1312" y="2914"/>
                    <a:pt x="1321" y="2856"/>
                    <a:pt x="1326" y="2798"/>
                  </a:cubicBezTo>
                  <a:cubicBezTo>
                    <a:pt x="1335" y="2695"/>
                    <a:pt x="1328" y="2625"/>
                    <a:pt x="1328" y="2625"/>
                  </a:cubicBezTo>
                  <a:lnTo>
                    <a:pt x="1473" y="2487"/>
                  </a:lnTo>
                  <a:cubicBezTo>
                    <a:pt x="1473" y="2487"/>
                    <a:pt x="1485" y="2564"/>
                    <a:pt x="1490" y="2650"/>
                  </a:cubicBezTo>
                  <a:cubicBezTo>
                    <a:pt x="1494" y="2707"/>
                    <a:pt x="1494" y="2758"/>
                    <a:pt x="1494" y="2786"/>
                  </a:cubicBezTo>
                  <a:cubicBezTo>
                    <a:pt x="1499" y="2791"/>
                    <a:pt x="1501" y="2809"/>
                    <a:pt x="1483" y="2828"/>
                  </a:cubicBezTo>
                  <a:close/>
                  <a:moveTo>
                    <a:pt x="1483" y="2342"/>
                  </a:moveTo>
                  <a:cubicBezTo>
                    <a:pt x="1457" y="2312"/>
                    <a:pt x="1420" y="2293"/>
                    <a:pt x="1380" y="2293"/>
                  </a:cubicBezTo>
                  <a:lnTo>
                    <a:pt x="1051" y="2293"/>
                  </a:lnTo>
                  <a:cubicBezTo>
                    <a:pt x="1011" y="2293"/>
                    <a:pt x="973" y="2312"/>
                    <a:pt x="948" y="2342"/>
                  </a:cubicBezTo>
                  <a:cubicBezTo>
                    <a:pt x="595" y="2260"/>
                    <a:pt x="305" y="2015"/>
                    <a:pt x="156" y="1692"/>
                  </a:cubicBezTo>
                  <a:cubicBezTo>
                    <a:pt x="411" y="1931"/>
                    <a:pt x="745" y="2085"/>
                    <a:pt x="1114" y="2108"/>
                  </a:cubicBezTo>
                  <a:lnTo>
                    <a:pt x="1114" y="1956"/>
                  </a:lnTo>
                  <a:cubicBezTo>
                    <a:pt x="1114" y="1924"/>
                    <a:pt x="1139" y="1898"/>
                    <a:pt x="1172" y="1898"/>
                  </a:cubicBezTo>
                  <a:lnTo>
                    <a:pt x="1256" y="1898"/>
                  </a:lnTo>
                  <a:cubicBezTo>
                    <a:pt x="1289" y="1898"/>
                    <a:pt x="1314" y="1924"/>
                    <a:pt x="1314" y="1956"/>
                  </a:cubicBezTo>
                  <a:lnTo>
                    <a:pt x="1314" y="2108"/>
                  </a:lnTo>
                  <a:cubicBezTo>
                    <a:pt x="1683" y="2085"/>
                    <a:pt x="2017" y="1931"/>
                    <a:pt x="2272" y="1692"/>
                  </a:cubicBezTo>
                  <a:cubicBezTo>
                    <a:pt x="2125" y="2017"/>
                    <a:pt x="1835" y="2260"/>
                    <a:pt x="1483" y="23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68"/>
            <p:cNvSpPr/>
            <p:nvPr/>
          </p:nvSpPr>
          <p:spPr>
            <a:xfrm>
              <a:off x="3383280" y="4638240"/>
              <a:ext cx="2235600" cy="290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1" h="8077">
                  <a:moveTo>
                    <a:pt x="6211" y="2404"/>
                  </a:moveTo>
                  <a:lnTo>
                    <a:pt x="5672" y="1897"/>
                  </a:lnTo>
                  <a:lnTo>
                    <a:pt x="6076" y="1533"/>
                  </a:lnTo>
                  <a:lnTo>
                    <a:pt x="5665" y="1283"/>
                  </a:lnTo>
                  <a:lnTo>
                    <a:pt x="5328" y="1276"/>
                  </a:lnTo>
                  <a:lnTo>
                    <a:pt x="5630" y="794"/>
                  </a:lnTo>
                  <a:lnTo>
                    <a:pt x="4777" y="706"/>
                  </a:lnTo>
                  <a:lnTo>
                    <a:pt x="5079" y="243"/>
                  </a:lnTo>
                  <a:lnTo>
                    <a:pt x="4502" y="367"/>
                  </a:lnTo>
                  <a:lnTo>
                    <a:pt x="4502" y="2"/>
                  </a:lnTo>
                  <a:lnTo>
                    <a:pt x="3850" y="259"/>
                  </a:lnTo>
                  <a:lnTo>
                    <a:pt x="3465" y="911"/>
                  </a:lnTo>
                  <a:lnTo>
                    <a:pt x="3740" y="911"/>
                  </a:lnTo>
                  <a:cubicBezTo>
                    <a:pt x="3897" y="911"/>
                    <a:pt x="4025" y="1037"/>
                    <a:pt x="4025" y="1196"/>
                  </a:cubicBezTo>
                  <a:lnTo>
                    <a:pt x="4025" y="1575"/>
                  </a:lnTo>
                  <a:cubicBezTo>
                    <a:pt x="4025" y="1731"/>
                    <a:pt x="3899" y="1860"/>
                    <a:pt x="3740" y="1860"/>
                  </a:cubicBezTo>
                  <a:lnTo>
                    <a:pt x="3458" y="1860"/>
                  </a:lnTo>
                  <a:lnTo>
                    <a:pt x="3458" y="2175"/>
                  </a:lnTo>
                  <a:cubicBezTo>
                    <a:pt x="3458" y="2274"/>
                    <a:pt x="3406" y="2362"/>
                    <a:pt x="3329" y="2411"/>
                  </a:cubicBezTo>
                  <a:lnTo>
                    <a:pt x="3553" y="2573"/>
                  </a:lnTo>
                  <a:lnTo>
                    <a:pt x="3957" y="2573"/>
                  </a:lnTo>
                  <a:lnTo>
                    <a:pt x="3957" y="2725"/>
                  </a:lnTo>
                  <a:lnTo>
                    <a:pt x="3525" y="2725"/>
                  </a:lnTo>
                  <a:lnTo>
                    <a:pt x="3132" y="2883"/>
                  </a:lnTo>
                  <a:cubicBezTo>
                    <a:pt x="3113" y="2890"/>
                    <a:pt x="3090" y="2890"/>
                    <a:pt x="3071" y="2883"/>
                  </a:cubicBezTo>
                  <a:lnTo>
                    <a:pt x="2676" y="2725"/>
                  </a:lnTo>
                  <a:lnTo>
                    <a:pt x="2244" y="2725"/>
                  </a:lnTo>
                  <a:lnTo>
                    <a:pt x="2244" y="2573"/>
                  </a:lnTo>
                  <a:lnTo>
                    <a:pt x="2648" y="2573"/>
                  </a:lnTo>
                  <a:lnTo>
                    <a:pt x="2807" y="2458"/>
                  </a:lnTo>
                  <a:lnTo>
                    <a:pt x="2464" y="2458"/>
                  </a:lnTo>
                  <a:cubicBezTo>
                    <a:pt x="2307" y="2458"/>
                    <a:pt x="2179" y="2332"/>
                    <a:pt x="2179" y="2173"/>
                  </a:cubicBezTo>
                  <a:lnTo>
                    <a:pt x="2179" y="1794"/>
                  </a:lnTo>
                  <a:cubicBezTo>
                    <a:pt x="2179" y="1638"/>
                    <a:pt x="2305" y="1509"/>
                    <a:pt x="2464" y="1509"/>
                  </a:cubicBezTo>
                  <a:lnTo>
                    <a:pt x="2746" y="1509"/>
                  </a:lnTo>
                  <a:lnTo>
                    <a:pt x="2746" y="1194"/>
                  </a:lnTo>
                  <a:cubicBezTo>
                    <a:pt x="2746" y="1126"/>
                    <a:pt x="2770" y="1065"/>
                    <a:pt x="2809" y="1016"/>
                  </a:cubicBezTo>
                  <a:lnTo>
                    <a:pt x="2361" y="257"/>
                  </a:lnTo>
                  <a:lnTo>
                    <a:pt x="1709" y="0"/>
                  </a:lnTo>
                  <a:lnTo>
                    <a:pt x="1709" y="364"/>
                  </a:lnTo>
                  <a:lnTo>
                    <a:pt x="1133" y="240"/>
                  </a:lnTo>
                  <a:lnTo>
                    <a:pt x="1434" y="703"/>
                  </a:lnTo>
                  <a:lnTo>
                    <a:pt x="581" y="792"/>
                  </a:lnTo>
                  <a:lnTo>
                    <a:pt x="883" y="1273"/>
                  </a:lnTo>
                  <a:lnTo>
                    <a:pt x="546" y="1280"/>
                  </a:lnTo>
                  <a:lnTo>
                    <a:pt x="135" y="1530"/>
                  </a:lnTo>
                  <a:lnTo>
                    <a:pt x="539" y="1895"/>
                  </a:lnTo>
                  <a:lnTo>
                    <a:pt x="0" y="2402"/>
                  </a:lnTo>
                  <a:lnTo>
                    <a:pt x="628" y="2442"/>
                  </a:lnTo>
                  <a:lnTo>
                    <a:pt x="444" y="3003"/>
                  </a:lnTo>
                  <a:lnTo>
                    <a:pt x="1013" y="2760"/>
                  </a:lnTo>
                  <a:lnTo>
                    <a:pt x="1347" y="3084"/>
                  </a:lnTo>
                  <a:lnTo>
                    <a:pt x="1679" y="2587"/>
                  </a:lnTo>
                  <a:cubicBezTo>
                    <a:pt x="1544" y="3358"/>
                    <a:pt x="1083" y="6037"/>
                    <a:pt x="1055" y="7245"/>
                  </a:cubicBezTo>
                  <a:lnTo>
                    <a:pt x="1695" y="7397"/>
                  </a:lnTo>
                  <a:lnTo>
                    <a:pt x="1695" y="7425"/>
                  </a:lnTo>
                  <a:cubicBezTo>
                    <a:pt x="1695" y="7785"/>
                    <a:pt x="1959" y="8077"/>
                    <a:pt x="2347" y="8077"/>
                  </a:cubicBezTo>
                  <a:cubicBezTo>
                    <a:pt x="2606" y="8077"/>
                    <a:pt x="2809" y="7944"/>
                    <a:pt x="2917" y="7750"/>
                  </a:cubicBezTo>
                  <a:lnTo>
                    <a:pt x="3094" y="8077"/>
                  </a:lnTo>
                  <a:lnTo>
                    <a:pt x="3297" y="7713"/>
                  </a:lnTo>
                  <a:cubicBezTo>
                    <a:pt x="3397" y="7928"/>
                    <a:pt x="3609" y="8077"/>
                    <a:pt x="3885" y="8077"/>
                  </a:cubicBezTo>
                  <a:cubicBezTo>
                    <a:pt x="4273" y="8077"/>
                    <a:pt x="4537" y="7780"/>
                    <a:pt x="4537" y="7425"/>
                  </a:cubicBezTo>
                  <a:lnTo>
                    <a:pt x="4537" y="7395"/>
                  </a:lnTo>
                  <a:lnTo>
                    <a:pt x="5167" y="7243"/>
                  </a:lnTo>
                  <a:cubicBezTo>
                    <a:pt x="5137" y="6035"/>
                    <a:pt x="4679" y="3355"/>
                    <a:pt x="4544" y="2584"/>
                  </a:cubicBezTo>
                  <a:lnTo>
                    <a:pt x="4875" y="3082"/>
                  </a:lnTo>
                  <a:lnTo>
                    <a:pt x="5209" y="2757"/>
                  </a:lnTo>
                  <a:lnTo>
                    <a:pt x="5779" y="3000"/>
                  </a:lnTo>
                  <a:lnTo>
                    <a:pt x="5595" y="2439"/>
                  </a:lnTo>
                  <a:close/>
                  <a:moveTo>
                    <a:pt x="2176" y="2596"/>
                  </a:moveTo>
                  <a:lnTo>
                    <a:pt x="2176" y="2703"/>
                  </a:lnTo>
                  <a:lnTo>
                    <a:pt x="2176" y="2806"/>
                  </a:lnTo>
                  <a:cubicBezTo>
                    <a:pt x="2176" y="2827"/>
                    <a:pt x="2160" y="2844"/>
                    <a:pt x="2139" y="2844"/>
                  </a:cubicBezTo>
                  <a:lnTo>
                    <a:pt x="2090" y="2844"/>
                  </a:lnTo>
                  <a:cubicBezTo>
                    <a:pt x="2069" y="2844"/>
                    <a:pt x="2053" y="2827"/>
                    <a:pt x="2053" y="2806"/>
                  </a:cubicBezTo>
                  <a:lnTo>
                    <a:pt x="2053" y="2743"/>
                  </a:lnTo>
                  <a:lnTo>
                    <a:pt x="2006" y="2743"/>
                  </a:lnTo>
                  <a:cubicBezTo>
                    <a:pt x="1985" y="2743"/>
                    <a:pt x="1966" y="2727"/>
                    <a:pt x="1966" y="2703"/>
                  </a:cubicBezTo>
                  <a:lnTo>
                    <a:pt x="1966" y="2596"/>
                  </a:lnTo>
                  <a:cubicBezTo>
                    <a:pt x="1966" y="2575"/>
                    <a:pt x="1983" y="2556"/>
                    <a:pt x="2006" y="2556"/>
                  </a:cubicBezTo>
                  <a:lnTo>
                    <a:pt x="2053" y="2556"/>
                  </a:lnTo>
                  <a:lnTo>
                    <a:pt x="2053" y="2507"/>
                  </a:lnTo>
                  <a:cubicBezTo>
                    <a:pt x="2053" y="2486"/>
                    <a:pt x="2069" y="2470"/>
                    <a:pt x="2090" y="2470"/>
                  </a:cubicBezTo>
                  <a:lnTo>
                    <a:pt x="2139" y="2470"/>
                  </a:lnTo>
                  <a:cubicBezTo>
                    <a:pt x="2160" y="2470"/>
                    <a:pt x="2176" y="2486"/>
                    <a:pt x="2176" y="2507"/>
                  </a:cubicBezTo>
                  <a:close/>
                  <a:moveTo>
                    <a:pt x="3479" y="7241"/>
                  </a:moveTo>
                  <a:lnTo>
                    <a:pt x="3085" y="7956"/>
                  </a:lnTo>
                  <a:lnTo>
                    <a:pt x="2940" y="7685"/>
                  </a:lnTo>
                  <a:lnTo>
                    <a:pt x="2704" y="7243"/>
                  </a:lnTo>
                  <a:lnTo>
                    <a:pt x="2618" y="2799"/>
                  </a:lnTo>
                  <a:lnTo>
                    <a:pt x="3055" y="2989"/>
                  </a:lnTo>
                  <a:lnTo>
                    <a:pt x="3080" y="7348"/>
                  </a:lnTo>
                  <a:lnTo>
                    <a:pt x="3101" y="7428"/>
                  </a:lnTo>
                  <a:lnTo>
                    <a:pt x="3122" y="7348"/>
                  </a:lnTo>
                  <a:lnTo>
                    <a:pt x="3147" y="2989"/>
                  </a:lnTo>
                  <a:lnTo>
                    <a:pt x="3584" y="2799"/>
                  </a:lnTo>
                  <a:close/>
                  <a:moveTo>
                    <a:pt x="4233" y="2703"/>
                  </a:moveTo>
                  <a:cubicBezTo>
                    <a:pt x="4233" y="2725"/>
                    <a:pt x="4217" y="2743"/>
                    <a:pt x="4193" y="2743"/>
                  </a:cubicBezTo>
                  <a:lnTo>
                    <a:pt x="4147" y="2743"/>
                  </a:lnTo>
                  <a:lnTo>
                    <a:pt x="4147" y="2806"/>
                  </a:lnTo>
                  <a:cubicBezTo>
                    <a:pt x="4147" y="2827"/>
                    <a:pt x="4130" y="2844"/>
                    <a:pt x="4109" y="2844"/>
                  </a:cubicBezTo>
                  <a:lnTo>
                    <a:pt x="4060" y="2844"/>
                  </a:lnTo>
                  <a:cubicBezTo>
                    <a:pt x="4039" y="2844"/>
                    <a:pt x="4023" y="2827"/>
                    <a:pt x="4023" y="2806"/>
                  </a:cubicBezTo>
                  <a:lnTo>
                    <a:pt x="4023" y="2703"/>
                  </a:lnTo>
                  <a:lnTo>
                    <a:pt x="4023" y="2596"/>
                  </a:lnTo>
                  <a:lnTo>
                    <a:pt x="4023" y="2507"/>
                  </a:lnTo>
                  <a:cubicBezTo>
                    <a:pt x="4023" y="2486"/>
                    <a:pt x="4039" y="2470"/>
                    <a:pt x="4060" y="2470"/>
                  </a:cubicBezTo>
                  <a:lnTo>
                    <a:pt x="4109" y="2470"/>
                  </a:lnTo>
                  <a:cubicBezTo>
                    <a:pt x="4130" y="2470"/>
                    <a:pt x="4147" y="2486"/>
                    <a:pt x="4147" y="2507"/>
                  </a:cubicBezTo>
                  <a:lnTo>
                    <a:pt x="4147" y="2556"/>
                  </a:lnTo>
                  <a:lnTo>
                    <a:pt x="4193" y="2556"/>
                  </a:lnTo>
                  <a:cubicBezTo>
                    <a:pt x="4214" y="2556"/>
                    <a:pt x="4233" y="2573"/>
                    <a:pt x="4233" y="25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286784" y="3815937"/>
            <a:ext cx="1997458" cy="2438949"/>
            <a:chOff x="274320" y="192600"/>
            <a:chExt cx="3211920" cy="3921839"/>
          </a:xfrm>
          <a:solidFill>
            <a:schemeClr val="accent1"/>
          </a:solidFill>
        </p:grpSpPr>
        <p:sp>
          <p:nvSpPr>
            <p:cNvPr id="106" name="Freeform: Shape 1"/>
            <p:cNvSpPr/>
            <p:nvPr/>
          </p:nvSpPr>
          <p:spPr>
            <a:xfrm>
              <a:off x="274320" y="192600"/>
              <a:ext cx="157211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3059">
                  <a:moveTo>
                    <a:pt x="138" y="0"/>
                  </a:moveTo>
                  <a:lnTo>
                    <a:pt x="4230" y="0"/>
                  </a:lnTo>
                  <a:cubicBezTo>
                    <a:pt x="4306" y="0"/>
                    <a:pt x="4368" y="61"/>
                    <a:pt x="4368" y="137"/>
                  </a:cubicBezTo>
                  <a:lnTo>
                    <a:pt x="4368" y="3059"/>
                  </a:lnTo>
                  <a:lnTo>
                    <a:pt x="0" y="3059"/>
                  </a:lnTo>
                  <a:lnTo>
                    <a:pt x="0" y="137"/>
                  </a:lnTo>
                  <a:cubicBezTo>
                    <a:pt x="0" y="61"/>
                    <a:pt x="62" y="0"/>
                    <a:pt x="138" y="0"/>
                  </a:cubicBezTo>
                  <a:close/>
                  <a:moveTo>
                    <a:pt x="3798" y="2281"/>
                  </a:moveTo>
                  <a:cubicBezTo>
                    <a:pt x="3941" y="2281"/>
                    <a:pt x="4057" y="2397"/>
                    <a:pt x="4057" y="2540"/>
                  </a:cubicBezTo>
                  <a:cubicBezTo>
                    <a:pt x="4057" y="2682"/>
                    <a:pt x="3941" y="2798"/>
                    <a:pt x="3798" y="2798"/>
                  </a:cubicBezTo>
                  <a:cubicBezTo>
                    <a:pt x="3656" y="2798"/>
                    <a:pt x="3540" y="2682"/>
                    <a:pt x="3540" y="2540"/>
                  </a:cubicBezTo>
                  <a:cubicBezTo>
                    <a:pt x="3540" y="2397"/>
                    <a:pt x="3656" y="2281"/>
                    <a:pt x="3798" y="2281"/>
                  </a:cubicBezTo>
                  <a:close/>
                  <a:moveTo>
                    <a:pt x="3038" y="2306"/>
                  </a:moveTo>
                  <a:lnTo>
                    <a:pt x="3121" y="2306"/>
                  </a:lnTo>
                  <a:lnTo>
                    <a:pt x="3204" y="2306"/>
                  </a:lnTo>
                  <a:lnTo>
                    <a:pt x="3287" y="2306"/>
                  </a:lnTo>
                  <a:lnTo>
                    <a:pt x="3370" y="2306"/>
                  </a:lnTo>
                  <a:lnTo>
                    <a:pt x="3370" y="2417"/>
                  </a:lnTo>
                  <a:lnTo>
                    <a:pt x="3287" y="2417"/>
                  </a:lnTo>
                  <a:lnTo>
                    <a:pt x="3204" y="2417"/>
                  </a:lnTo>
                  <a:lnTo>
                    <a:pt x="3121" y="2417"/>
                  </a:lnTo>
                  <a:lnTo>
                    <a:pt x="3038" y="2417"/>
                  </a:lnTo>
                  <a:close/>
                  <a:moveTo>
                    <a:pt x="2831" y="2306"/>
                  </a:moveTo>
                  <a:lnTo>
                    <a:pt x="2914" y="2306"/>
                  </a:lnTo>
                  <a:lnTo>
                    <a:pt x="2997" y="2306"/>
                  </a:lnTo>
                  <a:lnTo>
                    <a:pt x="2997" y="2417"/>
                  </a:lnTo>
                  <a:lnTo>
                    <a:pt x="2914" y="2417"/>
                  </a:lnTo>
                  <a:lnTo>
                    <a:pt x="2831" y="2417"/>
                  </a:lnTo>
                  <a:close/>
                  <a:moveTo>
                    <a:pt x="2789" y="2417"/>
                  </a:moveTo>
                  <a:lnTo>
                    <a:pt x="2706" y="2417"/>
                  </a:lnTo>
                  <a:lnTo>
                    <a:pt x="2706" y="2306"/>
                  </a:lnTo>
                  <a:lnTo>
                    <a:pt x="2789" y="2306"/>
                  </a:lnTo>
                  <a:close/>
                  <a:moveTo>
                    <a:pt x="2499" y="2417"/>
                  </a:moveTo>
                  <a:lnTo>
                    <a:pt x="2416" y="2417"/>
                  </a:lnTo>
                  <a:lnTo>
                    <a:pt x="2333" y="2417"/>
                  </a:lnTo>
                  <a:lnTo>
                    <a:pt x="2333" y="2306"/>
                  </a:lnTo>
                  <a:lnTo>
                    <a:pt x="2416" y="2306"/>
                  </a:lnTo>
                  <a:lnTo>
                    <a:pt x="2499" y="2306"/>
                  </a:lnTo>
                  <a:lnTo>
                    <a:pt x="2582" y="2306"/>
                  </a:lnTo>
                  <a:lnTo>
                    <a:pt x="2665" y="2306"/>
                  </a:lnTo>
                  <a:lnTo>
                    <a:pt x="2665" y="2417"/>
                  </a:lnTo>
                  <a:lnTo>
                    <a:pt x="2582" y="2417"/>
                  </a:lnTo>
                  <a:close/>
                  <a:moveTo>
                    <a:pt x="2126" y="2306"/>
                  </a:moveTo>
                  <a:lnTo>
                    <a:pt x="2209" y="2306"/>
                  </a:lnTo>
                  <a:lnTo>
                    <a:pt x="2292" y="2306"/>
                  </a:lnTo>
                  <a:lnTo>
                    <a:pt x="2292" y="2417"/>
                  </a:lnTo>
                  <a:lnTo>
                    <a:pt x="2209" y="2417"/>
                  </a:lnTo>
                  <a:lnTo>
                    <a:pt x="2126" y="2417"/>
                  </a:lnTo>
                  <a:lnTo>
                    <a:pt x="2043" y="2417"/>
                  </a:lnTo>
                  <a:lnTo>
                    <a:pt x="1960" y="2417"/>
                  </a:lnTo>
                  <a:lnTo>
                    <a:pt x="1960" y="2306"/>
                  </a:lnTo>
                  <a:lnTo>
                    <a:pt x="2043" y="2306"/>
                  </a:lnTo>
                  <a:close/>
                  <a:moveTo>
                    <a:pt x="3287" y="2484"/>
                  </a:moveTo>
                  <a:lnTo>
                    <a:pt x="3370" y="2484"/>
                  </a:lnTo>
                  <a:lnTo>
                    <a:pt x="3370" y="2595"/>
                  </a:lnTo>
                  <a:lnTo>
                    <a:pt x="3287" y="2595"/>
                  </a:lnTo>
                  <a:lnTo>
                    <a:pt x="3204" y="2595"/>
                  </a:lnTo>
                  <a:lnTo>
                    <a:pt x="3121" y="2595"/>
                  </a:lnTo>
                  <a:lnTo>
                    <a:pt x="3121" y="2484"/>
                  </a:lnTo>
                  <a:lnTo>
                    <a:pt x="3204" y="2484"/>
                  </a:lnTo>
                  <a:close/>
                  <a:moveTo>
                    <a:pt x="3080" y="2484"/>
                  </a:moveTo>
                  <a:lnTo>
                    <a:pt x="3080" y="2595"/>
                  </a:lnTo>
                  <a:lnTo>
                    <a:pt x="2997" y="2595"/>
                  </a:lnTo>
                  <a:lnTo>
                    <a:pt x="2914" y="2595"/>
                  </a:lnTo>
                  <a:lnTo>
                    <a:pt x="2914" y="2484"/>
                  </a:lnTo>
                  <a:lnTo>
                    <a:pt x="2997" y="2484"/>
                  </a:lnTo>
                  <a:close/>
                  <a:moveTo>
                    <a:pt x="2789" y="2484"/>
                  </a:moveTo>
                  <a:lnTo>
                    <a:pt x="2872" y="2484"/>
                  </a:lnTo>
                  <a:lnTo>
                    <a:pt x="2872" y="2595"/>
                  </a:lnTo>
                  <a:lnTo>
                    <a:pt x="2789" y="2595"/>
                  </a:lnTo>
                  <a:lnTo>
                    <a:pt x="2706" y="2595"/>
                  </a:lnTo>
                  <a:lnTo>
                    <a:pt x="2623" y="2595"/>
                  </a:lnTo>
                  <a:lnTo>
                    <a:pt x="2623" y="2484"/>
                  </a:lnTo>
                  <a:lnTo>
                    <a:pt x="2706" y="2484"/>
                  </a:lnTo>
                  <a:close/>
                  <a:moveTo>
                    <a:pt x="2416" y="2484"/>
                  </a:moveTo>
                  <a:lnTo>
                    <a:pt x="2499" y="2484"/>
                  </a:lnTo>
                  <a:lnTo>
                    <a:pt x="2582" y="2484"/>
                  </a:lnTo>
                  <a:lnTo>
                    <a:pt x="2582" y="2595"/>
                  </a:lnTo>
                  <a:lnTo>
                    <a:pt x="2499" y="2595"/>
                  </a:lnTo>
                  <a:lnTo>
                    <a:pt x="2416" y="2595"/>
                  </a:lnTo>
                  <a:lnTo>
                    <a:pt x="2333" y="2595"/>
                  </a:lnTo>
                  <a:lnTo>
                    <a:pt x="2250" y="2595"/>
                  </a:lnTo>
                  <a:lnTo>
                    <a:pt x="2250" y="2484"/>
                  </a:lnTo>
                  <a:lnTo>
                    <a:pt x="2333" y="2484"/>
                  </a:lnTo>
                  <a:close/>
                  <a:moveTo>
                    <a:pt x="2126" y="2484"/>
                  </a:moveTo>
                  <a:lnTo>
                    <a:pt x="2209" y="2484"/>
                  </a:lnTo>
                  <a:lnTo>
                    <a:pt x="2209" y="2595"/>
                  </a:lnTo>
                  <a:lnTo>
                    <a:pt x="2126" y="2595"/>
                  </a:lnTo>
                  <a:lnTo>
                    <a:pt x="2043" y="2595"/>
                  </a:lnTo>
                  <a:lnTo>
                    <a:pt x="1960" y="2595"/>
                  </a:lnTo>
                  <a:lnTo>
                    <a:pt x="1960" y="2484"/>
                  </a:lnTo>
                  <a:lnTo>
                    <a:pt x="2043" y="2484"/>
                  </a:lnTo>
                  <a:close/>
                  <a:moveTo>
                    <a:pt x="3370" y="2662"/>
                  </a:moveTo>
                  <a:lnTo>
                    <a:pt x="3370" y="2773"/>
                  </a:lnTo>
                  <a:lnTo>
                    <a:pt x="3287" y="2773"/>
                  </a:lnTo>
                  <a:lnTo>
                    <a:pt x="3204" y="2773"/>
                  </a:lnTo>
                  <a:lnTo>
                    <a:pt x="3204" y="2662"/>
                  </a:lnTo>
                  <a:lnTo>
                    <a:pt x="3287" y="2662"/>
                  </a:lnTo>
                  <a:close/>
                  <a:moveTo>
                    <a:pt x="1516" y="2417"/>
                  </a:moveTo>
                  <a:lnTo>
                    <a:pt x="1433" y="2417"/>
                  </a:lnTo>
                  <a:lnTo>
                    <a:pt x="1433" y="2306"/>
                  </a:lnTo>
                  <a:lnTo>
                    <a:pt x="1516" y="2306"/>
                  </a:lnTo>
                  <a:lnTo>
                    <a:pt x="1599" y="2306"/>
                  </a:lnTo>
                  <a:lnTo>
                    <a:pt x="1682" y="2306"/>
                  </a:lnTo>
                  <a:lnTo>
                    <a:pt x="1682" y="2417"/>
                  </a:lnTo>
                  <a:lnTo>
                    <a:pt x="1599" y="2417"/>
                  </a:lnTo>
                  <a:close/>
                  <a:moveTo>
                    <a:pt x="1226" y="2417"/>
                  </a:moveTo>
                  <a:lnTo>
                    <a:pt x="1143" y="2417"/>
                  </a:lnTo>
                  <a:lnTo>
                    <a:pt x="1060" y="2417"/>
                  </a:lnTo>
                  <a:lnTo>
                    <a:pt x="977" y="2417"/>
                  </a:lnTo>
                  <a:lnTo>
                    <a:pt x="894" y="2417"/>
                  </a:lnTo>
                  <a:lnTo>
                    <a:pt x="811" y="2417"/>
                  </a:lnTo>
                  <a:lnTo>
                    <a:pt x="811" y="2306"/>
                  </a:lnTo>
                  <a:lnTo>
                    <a:pt x="894" y="2306"/>
                  </a:lnTo>
                  <a:lnTo>
                    <a:pt x="977" y="2306"/>
                  </a:lnTo>
                  <a:lnTo>
                    <a:pt x="1060" y="2306"/>
                  </a:lnTo>
                  <a:lnTo>
                    <a:pt x="1143" y="2306"/>
                  </a:lnTo>
                  <a:lnTo>
                    <a:pt x="1226" y="2306"/>
                  </a:lnTo>
                  <a:lnTo>
                    <a:pt x="1309" y="2306"/>
                  </a:lnTo>
                  <a:lnTo>
                    <a:pt x="1391" y="2306"/>
                  </a:lnTo>
                  <a:lnTo>
                    <a:pt x="1391" y="2417"/>
                  </a:lnTo>
                  <a:lnTo>
                    <a:pt x="1309" y="2417"/>
                  </a:lnTo>
                  <a:close/>
                  <a:moveTo>
                    <a:pt x="437" y="2306"/>
                  </a:moveTo>
                  <a:lnTo>
                    <a:pt x="521" y="2306"/>
                  </a:lnTo>
                  <a:lnTo>
                    <a:pt x="603" y="2306"/>
                  </a:lnTo>
                  <a:lnTo>
                    <a:pt x="686" y="2306"/>
                  </a:lnTo>
                  <a:lnTo>
                    <a:pt x="769" y="2306"/>
                  </a:lnTo>
                  <a:lnTo>
                    <a:pt x="769" y="2417"/>
                  </a:lnTo>
                  <a:lnTo>
                    <a:pt x="686" y="2417"/>
                  </a:lnTo>
                  <a:lnTo>
                    <a:pt x="603" y="2417"/>
                  </a:lnTo>
                  <a:lnTo>
                    <a:pt x="521" y="2417"/>
                  </a:lnTo>
                  <a:lnTo>
                    <a:pt x="437" y="2417"/>
                  </a:lnTo>
                  <a:lnTo>
                    <a:pt x="355" y="2417"/>
                  </a:lnTo>
                  <a:lnTo>
                    <a:pt x="355" y="2306"/>
                  </a:lnTo>
                  <a:close/>
                  <a:moveTo>
                    <a:pt x="1184" y="2484"/>
                  </a:moveTo>
                  <a:lnTo>
                    <a:pt x="1267" y="2484"/>
                  </a:lnTo>
                  <a:lnTo>
                    <a:pt x="1350" y="2484"/>
                  </a:lnTo>
                  <a:lnTo>
                    <a:pt x="1433" y="2484"/>
                  </a:lnTo>
                  <a:lnTo>
                    <a:pt x="1516" y="2484"/>
                  </a:lnTo>
                  <a:lnTo>
                    <a:pt x="1599" y="2484"/>
                  </a:lnTo>
                  <a:lnTo>
                    <a:pt x="1682" y="2484"/>
                  </a:lnTo>
                  <a:lnTo>
                    <a:pt x="1682" y="2595"/>
                  </a:lnTo>
                  <a:lnTo>
                    <a:pt x="1599" y="2595"/>
                  </a:lnTo>
                  <a:lnTo>
                    <a:pt x="1516" y="2595"/>
                  </a:lnTo>
                  <a:lnTo>
                    <a:pt x="1433" y="2595"/>
                  </a:lnTo>
                  <a:lnTo>
                    <a:pt x="1350" y="2595"/>
                  </a:lnTo>
                  <a:lnTo>
                    <a:pt x="1267" y="2595"/>
                  </a:lnTo>
                  <a:lnTo>
                    <a:pt x="1184" y="2595"/>
                  </a:lnTo>
                  <a:close/>
                  <a:moveTo>
                    <a:pt x="894" y="2595"/>
                  </a:moveTo>
                  <a:lnTo>
                    <a:pt x="894" y="2484"/>
                  </a:lnTo>
                  <a:lnTo>
                    <a:pt x="977" y="2484"/>
                  </a:lnTo>
                  <a:lnTo>
                    <a:pt x="1060" y="2484"/>
                  </a:lnTo>
                  <a:lnTo>
                    <a:pt x="1143" y="2484"/>
                  </a:lnTo>
                  <a:lnTo>
                    <a:pt x="1143" y="2595"/>
                  </a:lnTo>
                  <a:lnTo>
                    <a:pt x="1060" y="2595"/>
                  </a:lnTo>
                  <a:lnTo>
                    <a:pt x="977" y="2595"/>
                  </a:lnTo>
                  <a:close/>
                  <a:moveTo>
                    <a:pt x="852" y="2595"/>
                  </a:moveTo>
                  <a:lnTo>
                    <a:pt x="769" y="2595"/>
                  </a:lnTo>
                  <a:lnTo>
                    <a:pt x="686" y="2595"/>
                  </a:lnTo>
                  <a:lnTo>
                    <a:pt x="603" y="2595"/>
                  </a:lnTo>
                  <a:lnTo>
                    <a:pt x="520" y="2595"/>
                  </a:lnTo>
                  <a:lnTo>
                    <a:pt x="520" y="2484"/>
                  </a:lnTo>
                  <a:lnTo>
                    <a:pt x="603" y="2484"/>
                  </a:lnTo>
                  <a:lnTo>
                    <a:pt x="686" y="2484"/>
                  </a:lnTo>
                  <a:lnTo>
                    <a:pt x="769" y="2484"/>
                  </a:lnTo>
                  <a:lnTo>
                    <a:pt x="852" y="2484"/>
                  </a:lnTo>
                  <a:close/>
                  <a:moveTo>
                    <a:pt x="1433" y="2662"/>
                  </a:moveTo>
                  <a:lnTo>
                    <a:pt x="1516" y="2662"/>
                  </a:lnTo>
                  <a:lnTo>
                    <a:pt x="1599" y="2662"/>
                  </a:lnTo>
                  <a:lnTo>
                    <a:pt x="1682" y="2662"/>
                  </a:lnTo>
                  <a:lnTo>
                    <a:pt x="1682" y="2773"/>
                  </a:lnTo>
                  <a:lnTo>
                    <a:pt x="1599" y="2773"/>
                  </a:lnTo>
                  <a:lnTo>
                    <a:pt x="1516" y="2773"/>
                  </a:lnTo>
                  <a:lnTo>
                    <a:pt x="1433" y="2773"/>
                  </a:lnTo>
                  <a:lnTo>
                    <a:pt x="1350" y="2773"/>
                  </a:lnTo>
                  <a:lnTo>
                    <a:pt x="1267" y="2773"/>
                  </a:lnTo>
                  <a:lnTo>
                    <a:pt x="1267" y="2662"/>
                  </a:lnTo>
                  <a:lnTo>
                    <a:pt x="1350" y="2662"/>
                  </a:lnTo>
                  <a:close/>
                  <a:moveTo>
                    <a:pt x="1226" y="2662"/>
                  </a:moveTo>
                  <a:lnTo>
                    <a:pt x="1226" y="2773"/>
                  </a:lnTo>
                  <a:lnTo>
                    <a:pt x="1143" y="2773"/>
                  </a:lnTo>
                  <a:lnTo>
                    <a:pt x="1060" y="2773"/>
                  </a:lnTo>
                  <a:lnTo>
                    <a:pt x="1060" y="2662"/>
                  </a:lnTo>
                  <a:lnTo>
                    <a:pt x="1143" y="2662"/>
                  </a:lnTo>
                  <a:close/>
                  <a:moveTo>
                    <a:pt x="603" y="2662"/>
                  </a:moveTo>
                  <a:lnTo>
                    <a:pt x="686" y="2662"/>
                  </a:lnTo>
                  <a:lnTo>
                    <a:pt x="769" y="2662"/>
                  </a:lnTo>
                  <a:lnTo>
                    <a:pt x="852" y="2662"/>
                  </a:lnTo>
                  <a:lnTo>
                    <a:pt x="935" y="2662"/>
                  </a:lnTo>
                  <a:lnTo>
                    <a:pt x="1018" y="2662"/>
                  </a:lnTo>
                  <a:lnTo>
                    <a:pt x="1018" y="2773"/>
                  </a:lnTo>
                  <a:lnTo>
                    <a:pt x="935" y="2773"/>
                  </a:lnTo>
                  <a:lnTo>
                    <a:pt x="852" y="2773"/>
                  </a:lnTo>
                  <a:lnTo>
                    <a:pt x="769" y="2773"/>
                  </a:lnTo>
                  <a:lnTo>
                    <a:pt x="686" y="2773"/>
                  </a:lnTo>
                  <a:lnTo>
                    <a:pt x="603" y="2773"/>
                  </a:lnTo>
                  <a:lnTo>
                    <a:pt x="520" y="2773"/>
                  </a:lnTo>
                  <a:lnTo>
                    <a:pt x="437" y="2773"/>
                  </a:lnTo>
                  <a:lnTo>
                    <a:pt x="437" y="2662"/>
                  </a:lnTo>
                  <a:lnTo>
                    <a:pt x="520" y="2662"/>
                  </a:lnTo>
                  <a:close/>
                  <a:moveTo>
                    <a:pt x="1608" y="1875"/>
                  </a:moveTo>
                  <a:lnTo>
                    <a:pt x="1256" y="1701"/>
                  </a:lnTo>
                  <a:lnTo>
                    <a:pt x="679" y="1874"/>
                  </a:lnTo>
                  <a:lnTo>
                    <a:pt x="312" y="1577"/>
                  </a:lnTo>
                  <a:lnTo>
                    <a:pt x="369" y="1506"/>
                  </a:lnTo>
                  <a:lnTo>
                    <a:pt x="699" y="1773"/>
                  </a:lnTo>
                  <a:lnTo>
                    <a:pt x="1264" y="1603"/>
                  </a:lnTo>
                  <a:lnTo>
                    <a:pt x="1608" y="1772"/>
                  </a:lnTo>
                  <a:lnTo>
                    <a:pt x="2158" y="1489"/>
                  </a:lnTo>
                  <a:lnTo>
                    <a:pt x="2493" y="1678"/>
                  </a:lnTo>
                  <a:lnTo>
                    <a:pt x="2718" y="1495"/>
                  </a:lnTo>
                  <a:lnTo>
                    <a:pt x="3163" y="1495"/>
                  </a:lnTo>
                  <a:lnTo>
                    <a:pt x="3375" y="1634"/>
                  </a:lnTo>
                  <a:lnTo>
                    <a:pt x="3857" y="381"/>
                  </a:lnTo>
                  <a:lnTo>
                    <a:pt x="3943" y="414"/>
                  </a:lnTo>
                  <a:lnTo>
                    <a:pt x="3420" y="1773"/>
                  </a:lnTo>
                  <a:lnTo>
                    <a:pt x="3136" y="1587"/>
                  </a:lnTo>
                  <a:lnTo>
                    <a:pt x="2751" y="1587"/>
                  </a:lnTo>
                  <a:lnTo>
                    <a:pt x="2502" y="1788"/>
                  </a:lnTo>
                  <a:lnTo>
                    <a:pt x="2156" y="1593"/>
                  </a:lnTo>
                  <a:close/>
                  <a:moveTo>
                    <a:pt x="3712" y="2450"/>
                  </a:moveTo>
                  <a:cubicBezTo>
                    <a:pt x="3692" y="2450"/>
                    <a:pt x="3676" y="2466"/>
                    <a:pt x="3676" y="2486"/>
                  </a:cubicBezTo>
                  <a:cubicBezTo>
                    <a:pt x="3676" y="2505"/>
                    <a:pt x="3692" y="2521"/>
                    <a:pt x="3712" y="2521"/>
                  </a:cubicBezTo>
                  <a:cubicBezTo>
                    <a:pt x="3731" y="2521"/>
                    <a:pt x="3747" y="2505"/>
                    <a:pt x="3747" y="2486"/>
                  </a:cubicBezTo>
                  <a:cubicBezTo>
                    <a:pt x="3747" y="2466"/>
                    <a:pt x="3731" y="2450"/>
                    <a:pt x="3712" y="2450"/>
                  </a:cubicBezTo>
                  <a:close/>
                  <a:moveTo>
                    <a:pt x="3885" y="2450"/>
                  </a:moveTo>
                  <a:cubicBezTo>
                    <a:pt x="3865" y="2450"/>
                    <a:pt x="3849" y="2466"/>
                    <a:pt x="3849" y="2486"/>
                  </a:cubicBezTo>
                  <a:cubicBezTo>
                    <a:pt x="3849" y="2505"/>
                    <a:pt x="3865" y="2521"/>
                    <a:pt x="3885" y="2521"/>
                  </a:cubicBezTo>
                  <a:cubicBezTo>
                    <a:pt x="3905" y="2521"/>
                    <a:pt x="3921" y="2505"/>
                    <a:pt x="3921" y="2486"/>
                  </a:cubicBezTo>
                  <a:cubicBezTo>
                    <a:pt x="3921" y="2466"/>
                    <a:pt x="3905" y="2450"/>
                    <a:pt x="3885" y="2450"/>
                  </a:cubicBezTo>
                  <a:close/>
                  <a:moveTo>
                    <a:pt x="3658" y="2615"/>
                  </a:moveTo>
                  <a:cubicBezTo>
                    <a:pt x="3679" y="2665"/>
                    <a:pt x="3733" y="2701"/>
                    <a:pt x="3798" y="2701"/>
                  </a:cubicBezTo>
                  <a:cubicBezTo>
                    <a:pt x="3862" y="2701"/>
                    <a:pt x="3917" y="2665"/>
                    <a:pt x="3938" y="2615"/>
                  </a:cubicBezTo>
                  <a:cubicBezTo>
                    <a:pt x="3939" y="2615"/>
                    <a:pt x="3948" y="2592"/>
                    <a:pt x="3921" y="2592"/>
                  </a:cubicBezTo>
                  <a:lnTo>
                    <a:pt x="3676" y="2592"/>
                  </a:lnTo>
                  <a:cubicBezTo>
                    <a:pt x="3649" y="2592"/>
                    <a:pt x="3658" y="2615"/>
                    <a:pt x="3658" y="26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"/>
            <p:cNvSpPr/>
            <p:nvPr/>
          </p:nvSpPr>
          <p:spPr>
            <a:xfrm>
              <a:off x="3042000" y="1978200"/>
              <a:ext cx="504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27">
                  <a:moveTo>
                    <a:pt x="15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3"/>
            <p:cNvSpPr/>
            <p:nvPr/>
          </p:nvSpPr>
          <p:spPr>
            <a:xfrm>
              <a:off x="2075039" y="2665800"/>
              <a:ext cx="860399" cy="14486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1" h="4025">
                  <a:moveTo>
                    <a:pt x="1195" y="0"/>
                  </a:moveTo>
                  <a:lnTo>
                    <a:pt x="2391" y="403"/>
                  </a:lnTo>
                  <a:lnTo>
                    <a:pt x="2391" y="3449"/>
                  </a:lnTo>
                  <a:cubicBezTo>
                    <a:pt x="2391" y="3761"/>
                    <a:pt x="2158" y="4025"/>
                    <a:pt x="1814" y="4025"/>
                  </a:cubicBezTo>
                  <a:cubicBezTo>
                    <a:pt x="1471" y="4025"/>
                    <a:pt x="1238" y="3767"/>
                    <a:pt x="1238" y="3449"/>
                  </a:cubicBezTo>
                  <a:lnTo>
                    <a:pt x="1238" y="387"/>
                  </a:lnTo>
                  <a:lnTo>
                    <a:pt x="1153" y="387"/>
                  </a:lnTo>
                  <a:lnTo>
                    <a:pt x="1153" y="3449"/>
                  </a:lnTo>
                  <a:cubicBezTo>
                    <a:pt x="1153" y="3761"/>
                    <a:pt x="919" y="4025"/>
                    <a:pt x="576" y="4025"/>
                  </a:cubicBezTo>
                  <a:cubicBezTo>
                    <a:pt x="232" y="4025"/>
                    <a:pt x="0" y="3767"/>
                    <a:pt x="0" y="3449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4"/>
            <p:cNvSpPr/>
            <p:nvPr/>
          </p:nvSpPr>
          <p:spPr>
            <a:xfrm>
              <a:off x="2082240" y="393840"/>
              <a:ext cx="845639" cy="844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0" h="2347">
                  <a:moveTo>
                    <a:pt x="398" y="1021"/>
                  </a:moveTo>
                  <a:cubicBezTo>
                    <a:pt x="464" y="1065"/>
                    <a:pt x="553" y="1047"/>
                    <a:pt x="596" y="981"/>
                  </a:cubicBezTo>
                  <a:cubicBezTo>
                    <a:pt x="619" y="946"/>
                    <a:pt x="625" y="906"/>
                    <a:pt x="616" y="869"/>
                  </a:cubicBezTo>
                  <a:lnTo>
                    <a:pt x="358" y="823"/>
                  </a:lnTo>
                  <a:lnTo>
                    <a:pt x="357" y="823"/>
                  </a:lnTo>
                  <a:cubicBezTo>
                    <a:pt x="314" y="889"/>
                    <a:pt x="332" y="978"/>
                    <a:pt x="398" y="1021"/>
                  </a:cubicBezTo>
                  <a:close/>
                  <a:moveTo>
                    <a:pt x="455" y="1581"/>
                  </a:moveTo>
                  <a:cubicBezTo>
                    <a:pt x="458" y="1584"/>
                    <a:pt x="512" y="1632"/>
                    <a:pt x="632" y="1672"/>
                  </a:cubicBezTo>
                  <a:cubicBezTo>
                    <a:pt x="670" y="1685"/>
                    <a:pt x="715" y="1697"/>
                    <a:pt x="768" y="1706"/>
                  </a:cubicBezTo>
                  <a:cubicBezTo>
                    <a:pt x="981" y="1744"/>
                    <a:pt x="1085" y="1699"/>
                    <a:pt x="1096" y="1694"/>
                  </a:cubicBezTo>
                  <a:cubicBezTo>
                    <a:pt x="1120" y="1683"/>
                    <a:pt x="1130" y="1654"/>
                    <a:pt x="1119" y="1630"/>
                  </a:cubicBezTo>
                  <a:cubicBezTo>
                    <a:pt x="1108" y="1605"/>
                    <a:pt x="1079" y="1595"/>
                    <a:pt x="1055" y="1605"/>
                  </a:cubicBezTo>
                  <a:cubicBezTo>
                    <a:pt x="1054" y="1606"/>
                    <a:pt x="967" y="1642"/>
                    <a:pt x="785" y="1610"/>
                  </a:cubicBezTo>
                  <a:cubicBezTo>
                    <a:pt x="602" y="1577"/>
                    <a:pt x="522" y="1510"/>
                    <a:pt x="520" y="1508"/>
                  </a:cubicBezTo>
                  <a:cubicBezTo>
                    <a:pt x="500" y="1491"/>
                    <a:pt x="469" y="1492"/>
                    <a:pt x="451" y="1512"/>
                  </a:cubicBezTo>
                  <a:cubicBezTo>
                    <a:pt x="433" y="1532"/>
                    <a:pt x="435" y="1563"/>
                    <a:pt x="455" y="1581"/>
                  </a:cubicBezTo>
                  <a:close/>
                  <a:moveTo>
                    <a:pt x="1308" y="1108"/>
                  </a:moveTo>
                  <a:cubicBezTo>
                    <a:pt x="1331" y="1074"/>
                    <a:pt x="1337" y="1033"/>
                    <a:pt x="1328" y="996"/>
                  </a:cubicBezTo>
                  <a:lnTo>
                    <a:pt x="1070" y="950"/>
                  </a:lnTo>
                  <a:lnTo>
                    <a:pt x="1069" y="951"/>
                  </a:lnTo>
                  <a:cubicBezTo>
                    <a:pt x="1026" y="1017"/>
                    <a:pt x="1044" y="1105"/>
                    <a:pt x="1110" y="1149"/>
                  </a:cubicBezTo>
                  <a:cubicBezTo>
                    <a:pt x="1176" y="1192"/>
                    <a:pt x="1265" y="1174"/>
                    <a:pt x="1308" y="1108"/>
                  </a:cubicBezTo>
                  <a:close/>
                  <a:moveTo>
                    <a:pt x="1175" y="0"/>
                  </a:moveTo>
                  <a:cubicBezTo>
                    <a:pt x="1824" y="0"/>
                    <a:pt x="2350" y="525"/>
                    <a:pt x="2350" y="1173"/>
                  </a:cubicBezTo>
                  <a:cubicBezTo>
                    <a:pt x="2350" y="1821"/>
                    <a:pt x="1824" y="2347"/>
                    <a:pt x="1175" y="2347"/>
                  </a:cubicBezTo>
                  <a:cubicBezTo>
                    <a:pt x="526" y="2347"/>
                    <a:pt x="0" y="1821"/>
                    <a:pt x="0" y="1173"/>
                  </a:cubicBezTo>
                  <a:cubicBezTo>
                    <a:pt x="0" y="525"/>
                    <a:pt x="526" y="0"/>
                    <a:pt x="117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5"/>
            <p:cNvSpPr/>
            <p:nvPr/>
          </p:nvSpPr>
          <p:spPr>
            <a:xfrm>
              <a:off x="1304280" y="1331640"/>
              <a:ext cx="2181960" cy="147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62" h="4094">
                  <a:moveTo>
                    <a:pt x="5009" y="1856"/>
                  </a:moveTo>
                  <a:lnTo>
                    <a:pt x="4719" y="1469"/>
                  </a:lnTo>
                  <a:lnTo>
                    <a:pt x="4719" y="1999"/>
                  </a:lnTo>
                  <a:close/>
                  <a:moveTo>
                    <a:pt x="505" y="1360"/>
                  </a:moveTo>
                  <a:lnTo>
                    <a:pt x="1366" y="1230"/>
                  </a:lnTo>
                  <a:lnTo>
                    <a:pt x="2108" y="283"/>
                  </a:lnTo>
                  <a:cubicBezTo>
                    <a:pt x="2241" y="112"/>
                    <a:pt x="2450" y="0"/>
                    <a:pt x="2686" y="0"/>
                  </a:cubicBezTo>
                  <a:lnTo>
                    <a:pt x="3137" y="1672"/>
                  </a:lnTo>
                  <a:cubicBezTo>
                    <a:pt x="3187" y="1455"/>
                    <a:pt x="3236" y="628"/>
                    <a:pt x="3282" y="397"/>
                  </a:cubicBezTo>
                  <a:cubicBezTo>
                    <a:pt x="3282" y="397"/>
                    <a:pt x="2958" y="76"/>
                    <a:pt x="2956" y="1"/>
                  </a:cubicBezTo>
                  <a:cubicBezTo>
                    <a:pt x="3126" y="110"/>
                    <a:pt x="3389" y="110"/>
                    <a:pt x="3389" y="110"/>
                  </a:cubicBezTo>
                  <a:cubicBezTo>
                    <a:pt x="3389" y="110"/>
                    <a:pt x="3622" y="103"/>
                    <a:pt x="3821" y="0"/>
                  </a:cubicBezTo>
                  <a:cubicBezTo>
                    <a:pt x="3821" y="81"/>
                    <a:pt x="3495" y="397"/>
                    <a:pt x="3495" y="397"/>
                  </a:cubicBezTo>
                  <a:cubicBezTo>
                    <a:pt x="3541" y="631"/>
                    <a:pt x="3591" y="1460"/>
                    <a:pt x="3641" y="1678"/>
                  </a:cubicBezTo>
                  <a:lnTo>
                    <a:pt x="4329" y="0"/>
                  </a:lnTo>
                  <a:cubicBezTo>
                    <a:pt x="4532" y="0"/>
                    <a:pt x="4738" y="73"/>
                    <a:pt x="4868" y="248"/>
                  </a:cubicBezTo>
                  <a:lnTo>
                    <a:pt x="5837" y="1532"/>
                  </a:lnTo>
                  <a:lnTo>
                    <a:pt x="5882" y="1592"/>
                  </a:lnTo>
                  <a:lnTo>
                    <a:pt x="5973" y="1712"/>
                  </a:lnTo>
                  <a:cubicBezTo>
                    <a:pt x="6059" y="1827"/>
                    <a:pt x="6083" y="1969"/>
                    <a:pt x="6043" y="2097"/>
                  </a:cubicBezTo>
                  <a:cubicBezTo>
                    <a:pt x="6042" y="2102"/>
                    <a:pt x="6040" y="2107"/>
                    <a:pt x="6038" y="2112"/>
                  </a:cubicBezTo>
                  <a:cubicBezTo>
                    <a:pt x="5997" y="2226"/>
                    <a:pt x="5922" y="2327"/>
                    <a:pt x="5819" y="2401"/>
                  </a:cubicBezTo>
                  <a:lnTo>
                    <a:pt x="5754" y="2442"/>
                  </a:lnTo>
                  <a:cubicBezTo>
                    <a:pt x="5746" y="2446"/>
                    <a:pt x="4722" y="2951"/>
                    <a:pt x="4722" y="2951"/>
                  </a:cubicBezTo>
                  <a:lnTo>
                    <a:pt x="4305" y="2131"/>
                  </a:lnTo>
                  <a:lnTo>
                    <a:pt x="4238" y="2165"/>
                  </a:lnTo>
                  <a:lnTo>
                    <a:pt x="4718" y="3109"/>
                  </a:lnTo>
                  <a:lnTo>
                    <a:pt x="4718" y="4094"/>
                  </a:lnTo>
                  <a:lnTo>
                    <a:pt x="3337" y="3610"/>
                  </a:lnTo>
                  <a:lnTo>
                    <a:pt x="1956" y="4094"/>
                  </a:lnTo>
                  <a:lnTo>
                    <a:pt x="1956" y="1866"/>
                  </a:lnTo>
                  <a:cubicBezTo>
                    <a:pt x="1948" y="1876"/>
                    <a:pt x="1941" y="1884"/>
                    <a:pt x="1936" y="1891"/>
                  </a:cubicBezTo>
                  <a:cubicBezTo>
                    <a:pt x="1866" y="1981"/>
                    <a:pt x="1768" y="2038"/>
                    <a:pt x="1663" y="2054"/>
                  </a:cubicBezTo>
                  <a:cubicBezTo>
                    <a:pt x="1663" y="2056"/>
                    <a:pt x="399" y="2210"/>
                    <a:pt x="263" y="2226"/>
                  </a:cubicBezTo>
                  <a:cubicBezTo>
                    <a:pt x="32" y="2254"/>
                    <a:pt x="31" y="2284"/>
                    <a:pt x="0" y="2031"/>
                  </a:cubicBezTo>
                  <a:cubicBezTo>
                    <a:pt x="-3" y="2012"/>
                    <a:pt x="211" y="1797"/>
                    <a:pt x="211" y="1797"/>
                  </a:cubicBezTo>
                  <a:cubicBezTo>
                    <a:pt x="211" y="1797"/>
                    <a:pt x="325" y="1382"/>
                    <a:pt x="505" y="1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6"/>
            <p:cNvSpPr/>
            <p:nvPr/>
          </p:nvSpPr>
          <p:spPr>
            <a:xfrm>
              <a:off x="612360" y="1448280"/>
              <a:ext cx="897119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3" h="2312">
                  <a:moveTo>
                    <a:pt x="1618" y="2291"/>
                  </a:moveTo>
                  <a:lnTo>
                    <a:pt x="18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6" y="18"/>
                  </a:lnTo>
                  <a:cubicBezTo>
                    <a:pt x="786" y="1"/>
                    <a:pt x="809" y="-5"/>
                    <a:pt x="827" y="6"/>
                  </a:cubicBezTo>
                  <a:lnTo>
                    <a:pt x="2427" y="999"/>
                  </a:lnTo>
                  <a:cubicBezTo>
                    <a:pt x="2492" y="1040"/>
                    <a:pt x="2513" y="1127"/>
                    <a:pt x="2472" y="1192"/>
                  </a:cubicBezTo>
                  <a:lnTo>
                    <a:pt x="1811" y="2246"/>
                  </a:lnTo>
                  <a:cubicBezTo>
                    <a:pt x="1770" y="2311"/>
                    <a:pt x="1683" y="2332"/>
                    <a:pt x="1618" y="2291"/>
                  </a:cubicBezTo>
                  <a:close/>
                  <a:moveTo>
                    <a:pt x="1592" y="2208"/>
                  </a:moveTo>
                  <a:lnTo>
                    <a:pt x="72" y="1264"/>
                  </a:lnTo>
                  <a:lnTo>
                    <a:pt x="821" y="70"/>
                  </a:lnTo>
                  <a:lnTo>
                    <a:pt x="1410" y="435"/>
                  </a:lnTo>
                  <a:lnTo>
                    <a:pt x="2341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7"/>
            <p:cNvSpPr/>
            <p:nvPr/>
          </p:nvSpPr>
          <p:spPr>
            <a:xfrm>
              <a:off x="274320" y="1329480"/>
              <a:ext cx="1572119" cy="81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2270">
                  <a:moveTo>
                    <a:pt x="2458" y="2270"/>
                  </a:moveTo>
                  <a:lnTo>
                    <a:pt x="1355" y="1585"/>
                  </a:lnTo>
                  <a:lnTo>
                    <a:pt x="0" y="0"/>
                  </a:lnTo>
                  <a:lnTo>
                    <a:pt x="4368" y="0"/>
                  </a:lnTo>
                  <a:lnTo>
                    <a:pt x="3002" y="1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407990" y="3815936"/>
            <a:ext cx="1992186" cy="2438949"/>
            <a:chOff x="3837960" y="285120"/>
            <a:chExt cx="3202560" cy="3920759"/>
          </a:xfrm>
          <a:solidFill>
            <a:schemeClr val="accent1"/>
          </a:solidFill>
        </p:grpSpPr>
        <p:sp>
          <p:nvSpPr>
            <p:cNvPr id="114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568167" y="3737387"/>
            <a:ext cx="1857882" cy="2517499"/>
            <a:chOff x="7038720" y="268200"/>
            <a:chExt cx="3040920" cy="4120560"/>
          </a:xfrm>
          <a:solidFill>
            <a:schemeClr val="accent1"/>
          </a:solidFill>
        </p:grpSpPr>
        <p:sp>
          <p:nvSpPr>
            <p:cNvPr id="122" name="Freeform: Shape 15"/>
            <p:cNvSpPr/>
            <p:nvPr/>
          </p:nvSpPr>
          <p:spPr>
            <a:xfrm>
              <a:off x="7038720" y="268200"/>
              <a:ext cx="1559880" cy="10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3039">
                  <a:moveTo>
                    <a:pt x="3592" y="2194"/>
                  </a:moveTo>
                  <a:lnTo>
                    <a:pt x="3592" y="2046"/>
                  </a:lnTo>
                  <a:lnTo>
                    <a:pt x="2825" y="2046"/>
                  </a:lnTo>
                  <a:lnTo>
                    <a:pt x="2825" y="2194"/>
                  </a:lnTo>
                  <a:lnTo>
                    <a:pt x="2825" y="2343"/>
                  </a:lnTo>
                  <a:lnTo>
                    <a:pt x="3592" y="2343"/>
                  </a:lnTo>
                  <a:close/>
                  <a:moveTo>
                    <a:pt x="3592" y="1748"/>
                  </a:moveTo>
                  <a:lnTo>
                    <a:pt x="3592" y="1897"/>
                  </a:lnTo>
                  <a:lnTo>
                    <a:pt x="2825" y="1897"/>
                  </a:lnTo>
                  <a:lnTo>
                    <a:pt x="2825" y="1748"/>
                  </a:lnTo>
                  <a:lnTo>
                    <a:pt x="2825" y="1599"/>
                  </a:lnTo>
                  <a:lnTo>
                    <a:pt x="3592" y="1599"/>
                  </a:lnTo>
                  <a:close/>
                  <a:moveTo>
                    <a:pt x="3592" y="1302"/>
                  </a:moveTo>
                  <a:lnTo>
                    <a:pt x="3592" y="1153"/>
                  </a:lnTo>
                  <a:lnTo>
                    <a:pt x="2825" y="1153"/>
                  </a:lnTo>
                  <a:lnTo>
                    <a:pt x="2825" y="1302"/>
                  </a:lnTo>
                  <a:lnTo>
                    <a:pt x="2825" y="1451"/>
                  </a:lnTo>
                  <a:lnTo>
                    <a:pt x="3592" y="1451"/>
                  </a:lnTo>
                  <a:close/>
                  <a:moveTo>
                    <a:pt x="3592" y="856"/>
                  </a:moveTo>
                  <a:lnTo>
                    <a:pt x="3592" y="707"/>
                  </a:lnTo>
                  <a:lnTo>
                    <a:pt x="2825" y="707"/>
                  </a:lnTo>
                  <a:lnTo>
                    <a:pt x="2825" y="856"/>
                  </a:lnTo>
                  <a:lnTo>
                    <a:pt x="2825" y="1004"/>
                  </a:lnTo>
                  <a:lnTo>
                    <a:pt x="3592" y="1004"/>
                  </a:lnTo>
                  <a:close/>
                  <a:moveTo>
                    <a:pt x="2756" y="2194"/>
                  </a:moveTo>
                  <a:lnTo>
                    <a:pt x="2756" y="2046"/>
                  </a:lnTo>
                  <a:lnTo>
                    <a:pt x="1989" y="2046"/>
                  </a:lnTo>
                  <a:lnTo>
                    <a:pt x="1989" y="2194"/>
                  </a:lnTo>
                  <a:lnTo>
                    <a:pt x="1989" y="2343"/>
                  </a:lnTo>
                  <a:lnTo>
                    <a:pt x="2756" y="2343"/>
                  </a:lnTo>
                  <a:close/>
                  <a:moveTo>
                    <a:pt x="2756" y="1748"/>
                  </a:moveTo>
                  <a:lnTo>
                    <a:pt x="2756" y="1897"/>
                  </a:lnTo>
                  <a:lnTo>
                    <a:pt x="1989" y="1897"/>
                  </a:lnTo>
                  <a:lnTo>
                    <a:pt x="1989" y="1748"/>
                  </a:lnTo>
                  <a:lnTo>
                    <a:pt x="1989" y="1599"/>
                  </a:lnTo>
                  <a:lnTo>
                    <a:pt x="2756" y="1599"/>
                  </a:lnTo>
                  <a:close/>
                  <a:moveTo>
                    <a:pt x="2756" y="1302"/>
                  </a:moveTo>
                  <a:lnTo>
                    <a:pt x="2756" y="1153"/>
                  </a:lnTo>
                  <a:lnTo>
                    <a:pt x="1989" y="1153"/>
                  </a:lnTo>
                  <a:lnTo>
                    <a:pt x="1989" y="1302"/>
                  </a:lnTo>
                  <a:lnTo>
                    <a:pt x="1989" y="1451"/>
                  </a:lnTo>
                  <a:lnTo>
                    <a:pt x="2756" y="1451"/>
                  </a:lnTo>
                  <a:close/>
                  <a:moveTo>
                    <a:pt x="2756" y="856"/>
                  </a:moveTo>
                  <a:lnTo>
                    <a:pt x="2756" y="707"/>
                  </a:lnTo>
                  <a:lnTo>
                    <a:pt x="1989" y="707"/>
                  </a:lnTo>
                  <a:lnTo>
                    <a:pt x="1989" y="856"/>
                  </a:lnTo>
                  <a:lnTo>
                    <a:pt x="1989" y="1004"/>
                  </a:lnTo>
                  <a:lnTo>
                    <a:pt x="2756" y="1004"/>
                  </a:lnTo>
                  <a:close/>
                  <a:moveTo>
                    <a:pt x="1917" y="2194"/>
                  </a:moveTo>
                  <a:lnTo>
                    <a:pt x="1917" y="2343"/>
                  </a:lnTo>
                  <a:lnTo>
                    <a:pt x="1150" y="2343"/>
                  </a:lnTo>
                  <a:lnTo>
                    <a:pt x="1150" y="2194"/>
                  </a:lnTo>
                  <a:lnTo>
                    <a:pt x="1150" y="2046"/>
                  </a:lnTo>
                  <a:lnTo>
                    <a:pt x="1917" y="2046"/>
                  </a:lnTo>
                  <a:close/>
                  <a:moveTo>
                    <a:pt x="1917" y="1748"/>
                  </a:moveTo>
                  <a:lnTo>
                    <a:pt x="1917" y="1599"/>
                  </a:lnTo>
                  <a:lnTo>
                    <a:pt x="1150" y="1599"/>
                  </a:lnTo>
                  <a:lnTo>
                    <a:pt x="1150" y="1748"/>
                  </a:lnTo>
                  <a:lnTo>
                    <a:pt x="1150" y="1897"/>
                  </a:lnTo>
                  <a:lnTo>
                    <a:pt x="1917" y="1897"/>
                  </a:lnTo>
                  <a:close/>
                  <a:moveTo>
                    <a:pt x="1917" y="1302"/>
                  </a:moveTo>
                  <a:lnTo>
                    <a:pt x="1917" y="1451"/>
                  </a:lnTo>
                  <a:lnTo>
                    <a:pt x="1150" y="1451"/>
                  </a:lnTo>
                  <a:lnTo>
                    <a:pt x="1150" y="1302"/>
                  </a:lnTo>
                  <a:lnTo>
                    <a:pt x="1150" y="1153"/>
                  </a:lnTo>
                  <a:lnTo>
                    <a:pt x="1917" y="1153"/>
                  </a:lnTo>
                  <a:close/>
                  <a:moveTo>
                    <a:pt x="1917" y="856"/>
                  </a:moveTo>
                  <a:lnTo>
                    <a:pt x="1917" y="707"/>
                  </a:lnTo>
                  <a:lnTo>
                    <a:pt x="1150" y="707"/>
                  </a:lnTo>
                  <a:lnTo>
                    <a:pt x="1150" y="856"/>
                  </a:lnTo>
                  <a:lnTo>
                    <a:pt x="1150" y="1004"/>
                  </a:lnTo>
                  <a:lnTo>
                    <a:pt x="1917" y="1004"/>
                  </a:lnTo>
                  <a:close/>
                  <a:moveTo>
                    <a:pt x="1081" y="2194"/>
                  </a:moveTo>
                  <a:lnTo>
                    <a:pt x="1081" y="2343"/>
                  </a:lnTo>
                  <a:lnTo>
                    <a:pt x="675" y="2343"/>
                  </a:lnTo>
                  <a:lnTo>
                    <a:pt x="675" y="2194"/>
                  </a:lnTo>
                  <a:lnTo>
                    <a:pt x="675" y="2046"/>
                  </a:lnTo>
                  <a:lnTo>
                    <a:pt x="1081" y="2046"/>
                  </a:lnTo>
                  <a:close/>
                  <a:moveTo>
                    <a:pt x="1081" y="1748"/>
                  </a:moveTo>
                  <a:lnTo>
                    <a:pt x="1081" y="1599"/>
                  </a:lnTo>
                  <a:lnTo>
                    <a:pt x="675" y="1599"/>
                  </a:lnTo>
                  <a:lnTo>
                    <a:pt x="675" y="1748"/>
                  </a:lnTo>
                  <a:lnTo>
                    <a:pt x="675" y="1897"/>
                  </a:lnTo>
                  <a:lnTo>
                    <a:pt x="1081" y="1897"/>
                  </a:lnTo>
                  <a:close/>
                  <a:moveTo>
                    <a:pt x="1081" y="1302"/>
                  </a:moveTo>
                  <a:lnTo>
                    <a:pt x="1081" y="1451"/>
                  </a:lnTo>
                  <a:lnTo>
                    <a:pt x="675" y="1451"/>
                  </a:lnTo>
                  <a:lnTo>
                    <a:pt x="675" y="1302"/>
                  </a:lnTo>
                  <a:lnTo>
                    <a:pt x="675" y="1153"/>
                  </a:lnTo>
                  <a:lnTo>
                    <a:pt x="1081" y="1153"/>
                  </a:lnTo>
                  <a:close/>
                  <a:moveTo>
                    <a:pt x="1081" y="856"/>
                  </a:moveTo>
                  <a:lnTo>
                    <a:pt x="1081" y="707"/>
                  </a:lnTo>
                  <a:lnTo>
                    <a:pt x="675" y="707"/>
                  </a:lnTo>
                  <a:lnTo>
                    <a:pt x="675" y="856"/>
                  </a:lnTo>
                  <a:lnTo>
                    <a:pt x="675" y="1004"/>
                  </a:lnTo>
                  <a:lnTo>
                    <a:pt x="1081" y="1004"/>
                  </a:lnTo>
                  <a:close/>
                  <a:moveTo>
                    <a:pt x="4129" y="0"/>
                  </a:moveTo>
                  <a:lnTo>
                    <a:pt x="206" y="0"/>
                  </a:lnTo>
                  <a:cubicBezTo>
                    <a:pt x="93" y="0"/>
                    <a:pt x="0" y="93"/>
                    <a:pt x="0" y="206"/>
                  </a:cubicBezTo>
                  <a:lnTo>
                    <a:pt x="0" y="3039"/>
                  </a:lnTo>
                  <a:lnTo>
                    <a:pt x="4334" y="3039"/>
                  </a:lnTo>
                  <a:lnTo>
                    <a:pt x="4334" y="206"/>
                  </a:lnTo>
                  <a:cubicBezTo>
                    <a:pt x="4334" y="93"/>
                    <a:pt x="4243" y="0"/>
                    <a:pt x="4129" y="0"/>
                  </a:cubicBezTo>
                  <a:close/>
                  <a:moveTo>
                    <a:pt x="675" y="1153"/>
                  </a:moveTo>
                  <a:lnTo>
                    <a:pt x="1081" y="1153"/>
                  </a:lnTo>
                  <a:lnTo>
                    <a:pt x="1081" y="1004"/>
                  </a:lnTo>
                  <a:lnTo>
                    <a:pt x="675" y="1004"/>
                  </a:lnTo>
                  <a:close/>
                  <a:moveTo>
                    <a:pt x="675" y="2046"/>
                  </a:moveTo>
                  <a:lnTo>
                    <a:pt x="1081" y="2046"/>
                  </a:lnTo>
                  <a:lnTo>
                    <a:pt x="1081" y="1897"/>
                  </a:lnTo>
                  <a:lnTo>
                    <a:pt x="675" y="1897"/>
                  </a:lnTo>
                  <a:close/>
                  <a:moveTo>
                    <a:pt x="675" y="2669"/>
                  </a:moveTo>
                  <a:lnTo>
                    <a:pt x="1081" y="2669"/>
                  </a:lnTo>
                  <a:lnTo>
                    <a:pt x="1081" y="2520"/>
                  </a:lnTo>
                  <a:lnTo>
                    <a:pt x="675" y="2520"/>
                  </a:lnTo>
                  <a:close/>
                  <a:moveTo>
                    <a:pt x="675" y="679"/>
                  </a:moveTo>
                  <a:lnTo>
                    <a:pt x="1081" y="679"/>
                  </a:lnTo>
                  <a:lnTo>
                    <a:pt x="1081" y="530"/>
                  </a:lnTo>
                  <a:lnTo>
                    <a:pt x="675" y="530"/>
                  </a:lnTo>
                  <a:close/>
                  <a:moveTo>
                    <a:pt x="675" y="1599"/>
                  </a:moveTo>
                  <a:lnTo>
                    <a:pt x="1081" y="1599"/>
                  </a:lnTo>
                  <a:lnTo>
                    <a:pt x="1081" y="1451"/>
                  </a:lnTo>
                  <a:lnTo>
                    <a:pt x="675" y="1451"/>
                  </a:lnTo>
                  <a:close/>
                  <a:moveTo>
                    <a:pt x="675" y="2492"/>
                  </a:moveTo>
                  <a:lnTo>
                    <a:pt x="1081" y="2492"/>
                  </a:lnTo>
                  <a:lnTo>
                    <a:pt x="1081" y="2343"/>
                  </a:lnTo>
                  <a:lnTo>
                    <a:pt x="675" y="2343"/>
                  </a:lnTo>
                  <a:close/>
                  <a:moveTo>
                    <a:pt x="1150" y="1153"/>
                  </a:moveTo>
                  <a:lnTo>
                    <a:pt x="1917" y="1153"/>
                  </a:lnTo>
                  <a:lnTo>
                    <a:pt x="1917" y="1004"/>
                  </a:lnTo>
                  <a:lnTo>
                    <a:pt x="1150" y="1004"/>
                  </a:lnTo>
                  <a:close/>
                  <a:moveTo>
                    <a:pt x="1150" y="2046"/>
                  </a:moveTo>
                  <a:lnTo>
                    <a:pt x="1917" y="2046"/>
                  </a:lnTo>
                  <a:lnTo>
                    <a:pt x="1917" y="1897"/>
                  </a:lnTo>
                  <a:lnTo>
                    <a:pt x="1150" y="1897"/>
                  </a:lnTo>
                  <a:close/>
                  <a:moveTo>
                    <a:pt x="1150" y="2669"/>
                  </a:moveTo>
                  <a:lnTo>
                    <a:pt x="1917" y="2669"/>
                  </a:lnTo>
                  <a:lnTo>
                    <a:pt x="1917" y="2520"/>
                  </a:lnTo>
                  <a:lnTo>
                    <a:pt x="1150" y="2520"/>
                  </a:lnTo>
                  <a:close/>
                  <a:moveTo>
                    <a:pt x="1150" y="679"/>
                  </a:moveTo>
                  <a:lnTo>
                    <a:pt x="1917" y="679"/>
                  </a:lnTo>
                  <a:lnTo>
                    <a:pt x="1917" y="530"/>
                  </a:lnTo>
                  <a:lnTo>
                    <a:pt x="1150" y="530"/>
                  </a:lnTo>
                  <a:close/>
                  <a:moveTo>
                    <a:pt x="1150" y="1599"/>
                  </a:moveTo>
                  <a:lnTo>
                    <a:pt x="1917" y="1599"/>
                  </a:lnTo>
                  <a:lnTo>
                    <a:pt x="1917" y="1451"/>
                  </a:lnTo>
                  <a:lnTo>
                    <a:pt x="1150" y="1451"/>
                  </a:lnTo>
                  <a:close/>
                  <a:moveTo>
                    <a:pt x="1150" y="2492"/>
                  </a:moveTo>
                  <a:lnTo>
                    <a:pt x="1917" y="2492"/>
                  </a:lnTo>
                  <a:lnTo>
                    <a:pt x="1917" y="2343"/>
                  </a:lnTo>
                  <a:lnTo>
                    <a:pt x="1150" y="2343"/>
                  </a:lnTo>
                  <a:close/>
                  <a:moveTo>
                    <a:pt x="1989" y="1153"/>
                  </a:moveTo>
                  <a:lnTo>
                    <a:pt x="2756" y="1153"/>
                  </a:lnTo>
                  <a:lnTo>
                    <a:pt x="2756" y="1004"/>
                  </a:lnTo>
                  <a:lnTo>
                    <a:pt x="1989" y="1004"/>
                  </a:lnTo>
                  <a:close/>
                  <a:moveTo>
                    <a:pt x="1989" y="679"/>
                  </a:moveTo>
                  <a:lnTo>
                    <a:pt x="2756" y="679"/>
                  </a:lnTo>
                  <a:lnTo>
                    <a:pt x="2756" y="530"/>
                  </a:lnTo>
                  <a:lnTo>
                    <a:pt x="1989" y="530"/>
                  </a:lnTo>
                  <a:close/>
                  <a:moveTo>
                    <a:pt x="1989" y="1599"/>
                  </a:moveTo>
                  <a:lnTo>
                    <a:pt x="2756" y="1599"/>
                  </a:lnTo>
                  <a:lnTo>
                    <a:pt x="2756" y="1451"/>
                  </a:lnTo>
                  <a:lnTo>
                    <a:pt x="1989" y="1451"/>
                  </a:lnTo>
                  <a:close/>
                  <a:moveTo>
                    <a:pt x="1989" y="2492"/>
                  </a:moveTo>
                  <a:lnTo>
                    <a:pt x="2756" y="2492"/>
                  </a:lnTo>
                  <a:lnTo>
                    <a:pt x="2756" y="2343"/>
                  </a:lnTo>
                  <a:lnTo>
                    <a:pt x="1989" y="2343"/>
                  </a:lnTo>
                  <a:close/>
                  <a:moveTo>
                    <a:pt x="1989" y="2046"/>
                  </a:moveTo>
                  <a:lnTo>
                    <a:pt x="2756" y="2046"/>
                  </a:lnTo>
                  <a:lnTo>
                    <a:pt x="2756" y="1897"/>
                  </a:lnTo>
                  <a:lnTo>
                    <a:pt x="1989" y="1897"/>
                  </a:lnTo>
                  <a:close/>
                  <a:moveTo>
                    <a:pt x="1989" y="2669"/>
                  </a:moveTo>
                  <a:lnTo>
                    <a:pt x="2756" y="2669"/>
                  </a:lnTo>
                  <a:lnTo>
                    <a:pt x="2756" y="2520"/>
                  </a:lnTo>
                  <a:lnTo>
                    <a:pt x="1989" y="2520"/>
                  </a:lnTo>
                  <a:close/>
                  <a:moveTo>
                    <a:pt x="1116" y="558"/>
                  </a:moveTo>
                  <a:lnTo>
                    <a:pt x="1116" y="2640"/>
                  </a:lnTo>
                  <a:close/>
                  <a:moveTo>
                    <a:pt x="1953" y="559"/>
                  </a:moveTo>
                  <a:lnTo>
                    <a:pt x="1953" y="2641"/>
                  </a:lnTo>
                  <a:close/>
                  <a:moveTo>
                    <a:pt x="2825" y="1153"/>
                  </a:moveTo>
                  <a:lnTo>
                    <a:pt x="3592" y="1153"/>
                  </a:lnTo>
                  <a:lnTo>
                    <a:pt x="3592" y="1004"/>
                  </a:lnTo>
                  <a:lnTo>
                    <a:pt x="2825" y="1004"/>
                  </a:lnTo>
                  <a:close/>
                  <a:moveTo>
                    <a:pt x="2825" y="679"/>
                  </a:moveTo>
                  <a:lnTo>
                    <a:pt x="3592" y="679"/>
                  </a:lnTo>
                  <a:lnTo>
                    <a:pt x="3592" y="530"/>
                  </a:lnTo>
                  <a:lnTo>
                    <a:pt x="2825" y="530"/>
                  </a:lnTo>
                  <a:close/>
                  <a:moveTo>
                    <a:pt x="2825" y="1599"/>
                  </a:moveTo>
                  <a:lnTo>
                    <a:pt x="3592" y="1599"/>
                  </a:lnTo>
                  <a:lnTo>
                    <a:pt x="3592" y="1451"/>
                  </a:lnTo>
                  <a:lnTo>
                    <a:pt x="2825" y="1451"/>
                  </a:lnTo>
                  <a:close/>
                  <a:moveTo>
                    <a:pt x="2825" y="2492"/>
                  </a:moveTo>
                  <a:lnTo>
                    <a:pt x="3592" y="2492"/>
                  </a:lnTo>
                  <a:lnTo>
                    <a:pt x="3592" y="2343"/>
                  </a:lnTo>
                  <a:lnTo>
                    <a:pt x="2825" y="2343"/>
                  </a:lnTo>
                  <a:close/>
                  <a:moveTo>
                    <a:pt x="2825" y="2046"/>
                  </a:moveTo>
                  <a:lnTo>
                    <a:pt x="3592" y="2046"/>
                  </a:lnTo>
                  <a:lnTo>
                    <a:pt x="3592" y="1897"/>
                  </a:lnTo>
                  <a:lnTo>
                    <a:pt x="2825" y="1897"/>
                  </a:lnTo>
                  <a:close/>
                  <a:moveTo>
                    <a:pt x="2825" y="2669"/>
                  </a:moveTo>
                  <a:lnTo>
                    <a:pt x="3592" y="2669"/>
                  </a:lnTo>
                  <a:lnTo>
                    <a:pt x="3592" y="2520"/>
                  </a:lnTo>
                  <a:lnTo>
                    <a:pt x="2825" y="2520"/>
                  </a:lnTo>
                  <a:close/>
                  <a:moveTo>
                    <a:pt x="2790" y="558"/>
                  </a:moveTo>
                  <a:lnTo>
                    <a:pt x="2790" y="2640"/>
                  </a:lnTo>
                  <a:close/>
                  <a:moveTo>
                    <a:pt x="663" y="315"/>
                  </a:moveTo>
                  <a:lnTo>
                    <a:pt x="1973" y="315"/>
                  </a:lnTo>
                  <a:lnTo>
                    <a:pt x="1973" y="148"/>
                  </a:lnTo>
                  <a:lnTo>
                    <a:pt x="663" y="1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6"/>
            <p:cNvSpPr/>
            <p:nvPr/>
          </p:nvSpPr>
          <p:spPr>
            <a:xfrm>
              <a:off x="7670880" y="1668960"/>
              <a:ext cx="722159" cy="5180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07" h="1440">
                  <a:moveTo>
                    <a:pt x="49" y="524"/>
                  </a:moveTo>
                  <a:lnTo>
                    <a:pt x="1171" y="1440"/>
                  </a:lnTo>
                  <a:cubicBezTo>
                    <a:pt x="1204" y="1352"/>
                    <a:pt x="1259" y="1272"/>
                    <a:pt x="1339" y="1210"/>
                  </a:cubicBezTo>
                  <a:cubicBezTo>
                    <a:pt x="1389" y="1171"/>
                    <a:pt x="1447" y="1141"/>
                    <a:pt x="1509" y="1119"/>
                  </a:cubicBezTo>
                  <a:lnTo>
                    <a:pt x="1829" y="1011"/>
                  </a:lnTo>
                  <a:cubicBezTo>
                    <a:pt x="1889" y="991"/>
                    <a:pt x="1949" y="982"/>
                    <a:pt x="2007" y="981"/>
                  </a:cubicBezTo>
                  <a:lnTo>
                    <a:pt x="858" y="43"/>
                  </a:lnTo>
                  <a:cubicBezTo>
                    <a:pt x="799" y="-5"/>
                    <a:pt x="718" y="-14"/>
                    <a:pt x="650" y="20"/>
                  </a:cubicBezTo>
                  <a:lnTo>
                    <a:pt x="74" y="303"/>
                  </a:lnTo>
                  <a:cubicBezTo>
                    <a:pt x="-13" y="346"/>
                    <a:pt x="-26" y="463"/>
                    <a:pt x="49" y="524"/>
                  </a:cubicBezTo>
                  <a:close/>
                  <a:moveTo>
                    <a:pt x="772" y="143"/>
                  </a:moveTo>
                  <a:lnTo>
                    <a:pt x="162" y="441"/>
                  </a:lnTo>
                  <a:lnTo>
                    <a:pt x="1116" y="1217"/>
                  </a:lnTo>
                  <a:lnTo>
                    <a:pt x="1696" y="9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7"/>
            <p:cNvSpPr/>
            <p:nvPr/>
          </p:nvSpPr>
          <p:spPr>
            <a:xfrm>
              <a:off x="8745480" y="3093120"/>
              <a:ext cx="417960" cy="12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2" h="3600">
                  <a:moveTo>
                    <a:pt x="738" y="7"/>
                  </a:moveTo>
                  <a:cubicBezTo>
                    <a:pt x="841" y="7"/>
                    <a:pt x="956" y="4"/>
                    <a:pt x="1153" y="0"/>
                  </a:cubicBezTo>
                  <a:cubicBezTo>
                    <a:pt x="1157" y="1262"/>
                    <a:pt x="1161" y="2825"/>
                    <a:pt x="1162" y="2993"/>
                  </a:cubicBezTo>
                  <a:cubicBezTo>
                    <a:pt x="1162" y="3322"/>
                    <a:pt x="942" y="3599"/>
                    <a:pt x="581" y="3600"/>
                  </a:cubicBezTo>
                  <a:cubicBezTo>
                    <a:pt x="220" y="3601"/>
                    <a:pt x="9" y="3331"/>
                    <a:pt x="8" y="2996"/>
                  </a:cubicBezTo>
                  <a:lnTo>
                    <a:pt x="0" y="205"/>
                  </a:lnTo>
                  <a:cubicBezTo>
                    <a:pt x="138" y="140"/>
                    <a:pt x="456" y="7"/>
                    <a:pt x="738" y="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8"/>
            <p:cNvSpPr/>
            <p:nvPr/>
          </p:nvSpPr>
          <p:spPr>
            <a:xfrm>
              <a:off x="8835840" y="1600200"/>
              <a:ext cx="774000" cy="105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1" h="2934">
                  <a:moveTo>
                    <a:pt x="1908" y="2802"/>
                  </a:moveTo>
                  <a:cubicBezTo>
                    <a:pt x="1787" y="2901"/>
                    <a:pt x="1633" y="2945"/>
                    <a:pt x="1451" y="2932"/>
                  </a:cubicBezTo>
                  <a:cubicBezTo>
                    <a:pt x="1239" y="2549"/>
                    <a:pt x="145" y="576"/>
                    <a:pt x="18" y="356"/>
                  </a:cubicBezTo>
                  <a:cubicBezTo>
                    <a:pt x="-9" y="308"/>
                    <a:pt x="-2" y="252"/>
                    <a:pt x="19" y="201"/>
                  </a:cubicBezTo>
                  <a:lnTo>
                    <a:pt x="239" y="321"/>
                  </a:lnTo>
                  <a:lnTo>
                    <a:pt x="289" y="349"/>
                  </a:lnTo>
                  <a:lnTo>
                    <a:pt x="324" y="320"/>
                  </a:lnTo>
                  <a:lnTo>
                    <a:pt x="519" y="655"/>
                  </a:lnTo>
                  <a:lnTo>
                    <a:pt x="730" y="360"/>
                  </a:lnTo>
                  <a:lnTo>
                    <a:pt x="773" y="411"/>
                  </a:lnTo>
                  <a:lnTo>
                    <a:pt x="813" y="458"/>
                  </a:lnTo>
                  <a:lnTo>
                    <a:pt x="870" y="433"/>
                  </a:lnTo>
                  <a:lnTo>
                    <a:pt x="1689" y="64"/>
                  </a:lnTo>
                  <a:lnTo>
                    <a:pt x="1832" y="0"/>
                  </a:lnTo>
                  <a:cubicBezTo>
                    <a:pt x="2010" y="42"/>
                    <a:pt x="2144" y="199"/>
                    <a:pt x="2150" y="389"/>
                  </a:cubicBezTo>
                  <a:lnTo>
                    <a:pt x="2151" y="389"/>
                  </a:lnTo>
                  <a:lnTo>
                    <a:pt x="2149" y="2427"/>
                  </a:lnTo>
                  <a:cubicBezTo>
                    <a:pt x="2104" y="2559"/>
                    <a:pt x="2029" y="2702"/>
                    <a:pt x="1908" y="28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9"/>
            <p:cNvSpPr/>
            <p:nvPr/>
          </p:nvSpPr>
          <p:spPr>
            <a:xfrm>
              <a:off x="8743679" y="1684440"/>
              <a:ext cx="672840" cy="142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0" h="3964">
                  <a:moveTo>
                    <a:pt x="1" y="2321"/>
                  </a:moveTo>
                  <a:lnTo>
                    <a:pt x="3" y="152"/>
                  </a:lnTo>
                  <a:lnTo>
                    <a:pt x="3" y="153"/>
                  </a:lnTo>
                  <a:cubicBezTo>
                    <a:pt x="5" y="98"/>
                    <a:pt x="17" y="47"/>
                    <a:pt x="38" y="0"/>
                  </a:cubicBezTo>
                  <a:cubicBezTo>
                    <a:pt x="28" y="76"/>
                    <a:pt x="38" y="155"/>
                    <a:pt x="82" y="232"/>
                  </a:cubicBezTo>
                  <a:cubicBezTo>
                    <a:pt x="211" y="457"/>
                    <a:pt x="1407" y="2613"/>
                    <a:pt x="1536" y="2845"/>
                  </a:cubicBezTo>
                  <a:cubicBezTo>
                    <a:pt x="1555" y="2946"/>
                    <a:pt x="1616" y="3136"/>
                    <a:pt x="1769" y="3516"/>
                  </a:cubicBezTo>
                  <a:cubicBezTo>
                    <a:pt x="1803" y="3599"/>
                    <a:pt x="1837" y="3682"/>
                    <a:pt x="1870" y="3760"/>
                  </a:cubicBezTo>
                  <a:cubicBezTo>
                    <a:pt x="1456" y="3771"/>
                    <a:pt x="951" y="3783"/>
                    <a:pt x="743" y="3783"/>
                  </a:cubicBezTo>
                  <a:cubicBezTo>
                    <a:pt x="396" y="3783"/>
                    <a:pt x="95" y="3919"/>
                    <a:pt x="5" y="3964"/>
                  </a:cubicBezTo>
                  <a:lnTo>
                    <a:pt x="1" y="2610"/>
                  </a:lnTo>
                  <a:lnTo>
                    <a:pt x="0" y="232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20"/>
            <p:cNvSpPr/>
            <p:nvPr/>
          </p:nvSpPr>
          <p:spPr>
            <a:xfrm>
              <a:off x="8708040" y="693719"/>
              <a:ext cx="813240" cy="81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60" h="2258">
                  <a:moveTo>
                    <a:pt x="225" y="1345"/>
                  </a:moveTo>
                  <a:cubicBezTo>
                    <a:pt x="225" y="1264"/>
                    <a:pt x="291" y="1198"/>
                    <a:pt x="373" y="1198"/>
                  </a:cubicBezTo>
                  <a:cubicBezTo>
                    <a:pt x="455" y="1198"/>
                    <a:pt x="521" y="1264"/>
                    <a:pt x="521" y="1345"/>
                  </a:cubicBezTo>
                  <a:cubicBezTo>
                    <a:pt x="521" y="1427"/>
                    <a:pt x="455" y="1493"/>
                    <a:pt x="373" y="1493"/>
                  </a:cubicBezTo>
                  <a:cubicBezTo>
                    <a:pt x="291" y="1493"/>
                    <a:pt x="225" y="1427"/>
                    <a:pt x="225" y="1345"/>
                  </a:cubicBezTo>
                  <a:close/>
                  <a:moveTo>
                    <a:pt x="461" y="1817"/>
                  </a:moveTo>
                  <a:lnTo>
                    <a:pt x="1120" y="1831"/>
                  </a:lnTo>
                  <a:cubicBezTo>
                    <a:pt x="1117" y="1955"/>
                    <a:pt x="967" y="2053"/>
                    <a:pt x="785" y="2049"/>
                  </a:cubicBezTo>
                  <a:cubicBezTo>
                    <a:pt x="603" y="2045"/>
                    <a:pt x="458" y="1941"/>
                    <a:pt x="461" y="1817"/>
                  </a:cubicBezTo>
                  <a:close/>
                  <a:moveTo>
                    <a:pt x="1120" y="1493"/>
                  </a:moveTo>
                  <a:cubicBezTo>
                    <a:pt x="1038" y="1493"/>
                    <a:pt x="972" y="1427"/>
                    <a:pt x="972" y="1345"/>
                  </a:cubicBezTo>
                  <a:cubicBezTo>
                    <a:pt x="972" y="1264"/>
                    <a:pt x="1038" y="1198"/>
                    <a:pt x="1120" y="1198"/>
                  </a:cubicBezTo>
                  <a:cubicBezTo>
                    <a:pt x="1201" y="1198"/>
                    <a:pt x="1267" y="1264"/>
                    <a:pt x="1267" y="1345"/>
                  </a:cubicBezTo>
                  <a:cubicBezTo>
                    <a:pt x="1267" y="1427"/>
                    <a:pt x="1201" y="1493"/>
                    <a:pt x="1120" y="1493"/>
                  </a:cubicBezTo>
                  <a:close/>
                  <a:moveTo>
                    <a:pt x="0" y="1128"/>
                  </a:moveTo>
                  <a:cubicBezTo>
                    <a:pt x="0" y="1752"/>
                    <a:pt x="505" y="2258"/>
                    <a:pt x="1129" y="2258"/>
                  </a:cubicBezTo>
                  <a:cubicBezTo>
                    <a:pt x="1753" y="2259"/>
                    <a:pt x="2259" y="1754"/>
                    <a:pt x="2260" y="1130"/>
                  </a:cubicBezTo>
                  <a:cubicBezTo>
                    <a:pt x="2260" y="507"/>
                    <a:pt x="1755" y="1"/>
                    <a:pt x="1131" y="0"/>
                  </a:cubicBezTo>
                  <a:cubicBezTo>
                    <a:pt x="507" y="0"/>
                    <a:pt x="1" y="505"/>
                    <a:pt x="0" y="112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21"/>
            <p:cNvSpPr/>
            <p:nvPr/>
          </p:nvSpPr>
          <p:spPr>
            <a:xfrm>
              <a:off x="9053640" y="1550880"/>
              <a:ext cx="377640" cy="17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0" h="494">
                  <a:moveTo>
                    <a:pt x="230" y="494"/>
                  </a:moveTo>
                  <a:lnTo>
                    <a:pt x="0" y="222"/>
                  </a:lnTo>
                  <a:lnTo>
                    <a:pt x="783" y="0"/>
                  </a:lnTo>
                  <a:lnTo>
                    <a:pt x="1050" y="12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22"/>
            <p:cNvSpPr/>
            <p:nvPr/>
          </p:nvSpPr>
          <p:spPr>
            <a:xfrm>
              <a:off x="8838000" y="1582919"/>
              <a:ext cx="14148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308">
                  <a:moveTo>
                    <a:pt x="263" y="308"/>
                  </a:moveTo>
                  <a:lnTo>
                    <a:pt x="0" y="164"/>
                  </a:lnTo>
                  <a:lnTo>
                    <a:pt x="160" y="0"/>
                  </a:lnTo>
                  <a:lnTo>
                    <a:pt x="394" y="1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23"/>
            <p:cNvSpPr/>
            <p:nvPr/>
          </p:nvSpPr>
          <p:spPr>
            <a:xfrm>
              <a:off x="8102520" y="2044800"/>
              <a:ext cx="462600" cy="38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071">
                  <a:moveTo>
                    <a:pt x="1258" y="329"/>
                  </a:moveTo>
                  <a:cubicBezTo>
                    <a:pt x="1167" y="58"/>
                    <a:pt x="897" y="-56"/>
                    <a:pt x="650" y="27"/>
                  </a:cubicBezTo>
                  <a:cubicBezTo>
                    <a:pt x="522" y="71"/>
                    <a:pt x="330" y="135"/>
                    <a:pt x="330" y="135"/>
                  </a:cubicBezTo>
                  <a:cubicBezTo>
                    <a:pt x="79" y="220"/>
                    <a:pt x="-63" y="472"/>
                    <a:pt x="28" y="743"/>
                  </a:cubicBezTo>
                  <a:cubicBezTo>
                    <a:pt x="120" y="1014"/>
                    <a:pt x="390" y="1128"/>
                    <a:pt x="637" y="1045"/>
                  </a:cubicBezTo>
                  <a:cubicBezTo>
                    <a:pt x="765" y="1001"/>
                    <a:pt x="957" y="937"/>
                    <a:pt x="957" y="937"/>
                  </a:cubicBezTo>
                  <a:cubicBezTo>
                    <a:pt x="1208" y="852"/>
                    <a:pt x="1350" y="600"/>
                    <a:pt x="1258" y="3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24"/>
            <p:cNvSpPr/>
            <p:nvPr/>
          </p:nvSpPr>
          <p:spPr>
            <a:xfrm>
              <a:off x="9676440" y="2423160"/>
              <a:ext cx="403200" cy="455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1" h="1267">
                  <a:moveTo>
                    <a:pt x="856" y="57"/>
                  </a:moveTo>
                  <a:cubicBezTo>
                    <a:pt x="602" y="-74"/>
                    <a:pt x="329" y="32"/>
                    <a:pt x="211" y="264"/>
                  </a:cubicBezTo>
                  <a:cubicBezTo>
                    <a:pt x="150" y="385"/>
                    <a:pt x="57" y="565"/>
                    <a:pt x="57" y="565"/>
                  </a:cubicBezTo>
                  <a:cubicBezTo>
                    <a:pt x="-64" y="800"/>
                    <a:pt x="11" y="1080"/>
                    <a:pt x="265" y="1210"/>
                  </a:cubicBezTo>
                  <a:cubicBezTo>
                    <a:pt x="519" y="1341"/>
                    <a:pt x="791" y="1235"/>
                    <a:pt x="910" y="1003"/>
                  </a:cubicBezTo>
                  <a:cubicBezTo>
                    <a:pt x="972" y="882"/>
                    <a:pt x="1064" y="702"/>
                    <a:pt x="1064" y="702"/>
                  </a:cubicBezTo>
                  <a:cubicBezTo>
                    <a:pt x="1185" y="467"/>
                    <a:pt x="1111" y="187"/>
                    <a:pt x="856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25"/>
            <p:cNvSpPr/>
            <p:nvPr/>
          </p:nvSpPr>
          <p:spPr>
            <a:xfrm>
              <a:off x="9421560" y="2825280"/>
              <a:ext cx="468360" cy="32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2" h="897">
                  <a:moveTo>
                    <a:pt x="317" y="401"/>
                  </a:moveTo>
                  <a:lnTo>
                    <a:pt x="494" y="313"/>
                  </a:lnTo>
                  <a:lnTo>
                    <a:pt x="413" y="151"/>
                  </a:lnTo>
                  <a:cubicBezTo>
                    <a:pt x="530" y="111"/>
                    <a:pt x="652" y="61"/>
                    <a:pt x="760" y="0"/>
                  </a:cubicBezTo>
                  <a:cubicBezTo>
                    <a:pt x="809" y="60"/>
                    <a:pt x="870" y="110"/>
                    <a:pt x="944" y="148"/>
                  </a:cubicBezTo>
                  <a:cubicBezTo>
                    <a:pt x="1026" y="190"/>
                    <a:pt x="1111" y="211"/>
                    <a:pt x="1199" y="211"/>
                  </a:cubicBezTo>
                  <a:cubicBezTo>
                    <a:pt x="1234" y="211"/>
                    <a:pt x="1268" y="206"/>
                    <a:pt x="1302" y="200"/>
                  </a:cubicBezTo>
                  <a:cubicBezTo>
                    <a:pt x="1293" y="253"/>
                    <a:pt x="1277" y="297"/>
                    <a:pt x="1252" y="329"/>
                  </a:cubicBezTo>
                  <a:cubicBezTo>
                    <a:pt x="1041" y="602"/>
                    <a:pt x="456" y="829"/>
                    <a:pt x="268" y="897"/>
                  </a:cubicBezTo>
                  <a:cubicBezTo>
                    <a:pt x="246" y="847"/>
                    <a:pt x="224" y="796"/>
                    <a:pt x="202" y="745"/>
                  </a:cubicBezTo>
                  <a:cubicBezTo>
                    <a:pt x="201" y="743"/>
                    <a:pt x="201" y="741"/>
                    <a:pt x="200" y="740"/>
                  </a:cubicBezTo>
                  <a:cubicBezTo>
                    <a:pt x="179" y="690"/>
                    <a:pt x="158" y="641"/>
                    <a:pt x="137" y="592"/>
                  </a:cubicBezTo>
                  <a:cubicBezTo>
                    <a:pt x="89" y="478"/>
                    <a:pt x="43" y="365"/>
                    <a:pt x="0" y="260"/>
                  </a:cubicBezTo>
                  <a:cubicBezTo>
                    <a:pt x="55" y="249"/>
                    <a:pt x="132" y="232"/>
                    <a:pt x="221" y="20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26"/>
            <p:cNvSpPr/>
            <p:nvPr/>
          </p:nvSpPr>
          <p:spPr>
            <a:xfrm>
              <a:off x="9345960" y="2401200"/>
              <a:ext cx="411480" cy="48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4" h="1359">
                  <a:moveTo>
                    <a:pt x="579" y="682"/>
                  </a:moveTo>
                  <a:cubicBezTo>
                    <a:pt x="781" y="516"/>
                    <a:pt x="883" y="252"/>
                    <a:pt x="924" y="0"/>
                  </a:cubicBezTo>
                  <a:cubicBezTo>
                    <a:pt x="956" y="26"/>
                    <a:pt x="987" y="52"/>
                    <a:pt x="1019" y="78"/>
                  </a:cubicBezTo>
                  <a:cubicBezTo>
                    <a:pt x="1042" y="97"/>
                    <a:pt x="1135" y="151"/>
                    <a:pt x="1144" y="181"/>
                  </a:cubicBezTo>
                  <a:cubicBezTo>
                    <a:pt x="1150" y="203"/>
                    <a:pt x="1080" y="283"/>
                    <a:pt x="1062" y="317"/>
                  </a:cubicBezTo>
                  <a:cubicBezTo>
                    <a:pt x="1036" y="367"/>
                    <a:pt x="1011" y="416"/>
                    <a:pt x="986" y="466"/>
                  </a:cubicBezTo>
                  <a:cubicBezTo>
                    <a:pt x="918" y="597"/>
                    <a:pt x="848" y="724"/>
                    <a:pt x="856" y="878"/>
                  </a:cubicBezTo>
                  <a:cubicBezTo>
                    <a:pt x="858" y="929"/>
                    <a:pt x="868" y="979"/>
                    <a:pt x="885" y="1027"/>
                  </a:cubicBezTo>
                  <a:cubicBezTo>
                    <a:pt x="891" y="1045"/>
                    <a:pt x="919" y="1084"/>
                    <a:pt x="918" y="1099"/>
                  </a:cubicBezTo>
                  <a:cubicBezTo>
                    <a:pt x="916" y="1122"/>
                    <a:pt x="875" y="1136"/>
                    <a:pt x="848" y="1149"/>
                  </a:cubicBezTo>
                  <a:cubicBezTo>
                    <a:pt x="798" y="1173"/>
                    <a:pt x="746" y="1195"/>
                    <a:pt x="694" y="1215"/>
                  </a:cubicBezTo>
                  <a:cubicBezTo>
                    <a:pt x="674" y="1223"/>
                    <a:pt x="622" y="1251"/>
                    <a:pt x="599" y="1249"/>
                  </a:cubicBezTo>
                  <a:cubicBezTo>
                    <a:pt x="570" y="1245"/>
                    <a:pt x="597" y="1256"/>
                    <a:pt x="578" y="1237"/>
                  </a:cubicBezTo>
                  <a:cubicBezTo>
                    <a:pt x="556" y="1216"/>
                    <a:pt x="557" y="1166"/>
                    <a:pt x="533" y="1147"/>
                  </a:cubicBezTo>
                  <a:cubicBezTo>
                    <a:pt x="516" y="1134"/>
                    <a:pt x="528" y="1139"/>
                    <a:pt x="499" y="1149"/>
                  </a:cubicBezTo>
                  <a:cubicBezTo>
                    <a:pt x="448" y="1167"/>
                    <a:pt x="399" y="1199"/>
                    <a:pt x="350" y="1223"/>
                  </a:cubicBezTo>
                  <a:cubicBezTo>
                    <a:pt x="365" y="1252"/>
                    <a:pt x="379" y="1281"/>
                    <a:pt x="393" y="1310"/>
                  </a:cubicBezTo>
                  <a:cubicBezTo>
                    <a:pt x="357" y="1320"/>
                    <a:pt x="321" y="1329"/>
                    <a:pt x="284" y="1337"/>
                  </a:cubicBezTo>
                  <a:cubicBezTo>
                    <a:pt x="264" y="1342"/>
                    <a:pt x="210" y="1365"/>
                    <a:pt x="188" y="1358"/>
                  </a:cubicBezTo>
                  <a:cubicBezTo>
                    <a:pt x="152" y="1346"/>
                    <a:pt x="115" y="1193"/>
                    <a:pt x="100" y="1150"/>
                  </a:cubicBezTo>
                  <a:cubicBezTo>
                    <a:pt x="63" y="1049"/>
                    <a:pt x="23" y="947"/>
                    <a:pt x="0" y="841"/>
                  </a:cubicBezTo>
                  <a:cubicBezTo>
                    <a:pt x="207" y="861"/>
                    <a:pt x="416" y="816"/>
                    <a:pt x="579" y="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27"/>
            <p:cNvSpPr/>
            <p:nvPr/>
          </p:nvSpPr>
          <p:spPr>
            <a:xfrm>
              <a:off x="9222840" y="3086640"/>
              <a:ext cx="408600" cy="130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6" h="3618">
                  <a:moveTo>
                    <a:pt x="0" y="3024"/>
                  </a:moveTo>
                  <a:cubicBezTo>
                    <a:pt x="1" y="3353"/>
                    <a:pt x="209" y="3619"/>
                    <a:pt x="564" y="3618"/>
                  </a:cubicBezTo>
                  <a:cubicBezTo>
                    <a:pt x="919" y="3617"/>
                    <a:pt x="1137" y="3344"/>
                    <a:pt x="1136" y="3020"/>
                  </a:cubicBezTo>
                  <a:cubicBezTo>
                    <a:pt x="1135" y="2855"/>
                    <a:pt x="1136" y="195"/>
                    <a:pt x="1136" y="195"/>
                  </a:cubicBezTo>
                  <a:cubicBezTo>
                    <a:pt x="957" y="272"/>
                    <a:pt x="818" y="318"/>
                    <a:pt x="804" y="323"/>
                  </a:cubicBezTo>
                  <a:lnTo>
                    <a:pt x="745" y="342"/>
                  </a:lnTo>
                  <a:lnTo>
                    <a:pt x="719" y="285"/>
                  </a:lnTo>
                  <a:cubicBezTo>
                    <a:pt x="719" y="283"/>
                    <a:pt x="667" y="165"/>
                    <a:pt x="596" y="0"/>
                  </a:cubicBezTo>
                  <a:cubicBezTo>
                    <a:pt x="373" y="6"/>
                    <a:pt x="223" y="13"/>
                    <a:pt x="0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Freeform: Shape 28"/>
            <p:cNvSpPr/>
            <p:nvPr/>
          </p:nvSpPr>
          <p:spPr>
            <a:xfrm>
              <a:off x="7038720" y="1398240"/>
              <a:ext cx="1559880" cy="65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1818">
                  <a:moveTo>
                    <a:pt x="0" y="0"/>
                  </a:moveTo>
                  <a:lnTo>
                    <a:pt x="4334" y="0"/>
                  </a:lnTo>
                  <a:lnTo>
                    <a:pt x="3254" y="1619"/>
                  </a:lnTo>
                  <a:lnTo>
                    <a:pt x="2893" y="1818"/>
                  </a:lnTo>
                  <a:lnTo>
                    <a:pt x="2073" y="116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0951616" y="3941086"/>
            <a:ext cx="1177516" cy="2325030"/>
            <a:chOff x="640080" y="196560"/>
            <a:chExt cx="2076838" cy="4100760"/>
          </a:xfrm>
          <a:solidFill>
            <a:schemeClr val="accent1"/>
          </a:solidFill>
        </p:grpSpPr>
        <p:sp>
          <p:nvSpPr>
            <p:cNvPr id="137" name="Freeform: Shape 1"/>
            <p:cNvSpPr/>
            <p:nvPr/>
          </p:nvSpPr>
          <p:spPr>
            <a:xfrm>
              <a:off x="698039" y="1482840"/>
              <a:ext cx="1031399" cy="281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819">
                  <a:moveTo>
                    <a:pt x="2293" y="1682"/>
                  </a:moveTo>
                  <a:lnTo>
                    <a:pt x="2293" y="0"/>
                  </a:lnTo>
                  <a:lnTo>
                    <a:pt x="2422" y="0"/>
                  </a:lnTo>
                  <a:cubicBezTo>
                    <a:pt x="2662" y="0"/>
                    <a:pt x="2858" y="191"/>
                    <a:pt x="2865" y="429"/>
                  </a:cubicBezTo>
                  <a:lnTo>
                    <a:pt x="2866" y="429"/>
                  </a:lnTo>
                  <a:lnTo>
                    <a:pt x="2866" y="4201"/>
                  </a:lnTo>
                  <a:lnTo>
                    <a:pt x="2854" y="4201"/>
                  </a:lnTo>
                  <a:lnTo>
                    <a:pt x="2854" y="7167"/>
                  </a:lnTo>
                  <a:cubicBezTo>
                    <a:pt x="2854" y="7527"/>
                    <a:pt x="2590" y="7819"/>
                    <a:pt x="2201" y="7819"/>
                  </a:cubicBezTo>
                  <a:cubicBezTo>
                    <a:pt x="1812" y="7819"/>
                    <a:pt x="1548" y="7521"/>
                    <a:pt x="1548" y="7167"/>
                  </a:cubicBezTo>
                  <a:lnTo>
                    <a:pt x="1548" y="4201"/>
                  </a:lnTo>
                  <a:lnTo>
                    <a:pt x="1310" y="4201"/>
                  </a:lnTo>
                  <a:lnTo>
                    <a:pt x="1310" y="7167"/>
                  </a:lnTo>
                  <a:cubicBezTo>
                    <a:pt x="1310" y="7527"/>
                    <a:pt x="1046" y="7819"/>
                    <a:pt x="656" y="7819"/>
                  </a:cubicBezTo>
                  <a:cubicBezTo>
                    <a:pt x="267" y="7819"/>
                    <a:pt x="3" y="7521"/>
                    <a:pt x="3" y="7167"/>
                  </a:cubicBezTo>
                  <a:lnTo>
                    <a:pt x="3" y="4201"/>
                  </a:lnTo>
                  <a:lnTo>
                    <a:pt x="1" y="4201"/>
                  </a:lnTo>
                  <a:lnTo>
                    <a:pt x="0" y="429"/>
                  </a:lnTo>
                  <a:lnTo>
                    <a:pt x="1" y="429"/>
                  </a:lnTo>
                  <a:cubicBezTo>
                    <a:pt x="5" y="276"/>
                    <a:pt x="89" y="141"/>
                    <a:pt x="212" y="65"/>
                  </a:cubicBezTo>
                  <a:lnTo>
                    <a:pt x="212" y="1646"/>
                  </a:lnTo>
                  <a:cubicBezTo>
                    <a:pt x="207" y="1662"/>
                    <a:pt x="205" y="1678"/>
                    <a:pt x="205" y="1695"/>
                  </a:cubicBezTo>
                  <a:cubicBezTo>
                    <a:pt x="205" y="1785"/>
                    <a:pt x="278" y="1858"/>
                    <a:pt x="369" y="1858"/>
                  </a:cubicBezTo>
                  <a:cubicBezTo>
                    <a:pt x="459" y="1858"/>
                    <a:pt x="533" y="1785"/>
                    <a:pt x="533" y="1695"/>
                  </a:cubicBezTo>
                  <a:cubicBezTo>
                    <a:pt x="533" y="1691"/>
                    <a:pt x="532" y="1686"/>
                    <a:pt x="532" y="1682"/>
                  </a:cubicBezTo>
                  <a:lnTo>
                    <a:pt x="540" y="1682"/>
                  </a:lnTo>
                  <a:lnTo>
                    <a:pt x="540" y="0"/>
                  </a:lnTo>
                  <a:lnTo>
                    <a:pt x="610" y="0"/>
                  </a:lnTo>
                  <a:lnTo>
                    <a:pt x="1965" y="0"/>
                  </a:lnTo>
                  <a:lnTo>
                    <a:pt x="1965" y="1682"/>
                  </a:lnTo>
                  <a:cubicBezTo>
                    <a:pt x="1965" y="1773"/>
                    <a:pt x="2039" y="1846"/>
                    <a:pt x="2129" y="1846"/>
                  </a:cubicBezTo>
                  <a:cubicBezTo>
                    <a:pt x="2220" y="1846"/>
                    <a:pt x="2293" y="1773"/>
                    <a:pt x="2293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2"/>
            <p:cNvSpPr/>
            <p:nvPr/>
          </p:nvSpPr>
          <p:spPr>
            <a:xfrm>
              <a:off x="1783080" y="1847880"/>
              <a:ext cx="405360" cy="433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7" h="1206">
                  <a:moveTo>
                    <a:pt x="926" y="90"/>
                  </a:moveTo>
                  <a:cubicBezTo>
                    <a:pt x="1153" y="249"/>
                    <a:pt x="1184" y="531"/>
                    <a:pt x="1038" y="737"/>
                  </a:cubicBezTo>
                  <a:cubicBezTo>
                    <a:pt x="963" y="844"/>
                    <a:pt x="849" y="1004"/>
                    <a:pt x="849" y="1004"/>
                  </a:cubicBezTo>
                  <a:cubicBezTo>
                    <a:pt x="701" y="1214"/>
                    <a:pt x="427" y="1275"/>
                    <a:pt x="201" y="1116"/>
                  </a:cubicBezTo>
                  <a:cubicBezTo>
                    <a:pt x="-26" y="956"/>
                    <a:pt x="-57" y="675"/>
                    <a:pt x="89" y="469"/>
                  </a:cubicBezTo>
                  <a:cubicBezTo>
                    <a:pt x="164" y="362"/>
                    <a:pt x="278" y="201"/>
                    <a:pt x="278" y="201"/>
                  </a:cubicBezTo>
                  <a:cubicBezTo>
                    <a:pt x="426" y="-8"/>
                    <a:pt x="700" y="-70"/>
                    <a:pt x="926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Freeform: Shape 3"/>
            <p:cNvSpPr/>
            <p:nvPr/>
          </p:nvSpPr>
          <p:spPr>
            <a:xfrm>
              <a:off x="775080" y="751320"/>
              <a:ext cx="877319" cy="63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8" h="1765">
                  <a:moveTo>
                    <a:pt x="2277" y="437"/>
                  </a:moveTo>
                  <a:cubicBezTo>
                    <a:pt x="2330" y="379"/>
                    <a:pt x="2326" y="288"/>
                    <a:pt x="2268" y="235"/>
                  </a:cubicBezTo>
                  <a:cubicBezTo>
                    <a:pt x="2209" y="182"/>
                    <a:pt x="2118" y="186"/>
                    <a:pt x="2065" y="244"/>
                  </a:cubicBezTo>
                  <a:cubicBezTo>
                    <a:pt x="2011" y="303"/>
                    <a:pt x="2016" y="393"/>
                    <a:pt x="2074" y="447"/>
                  </a:cubicBezTo>
                  <a:cubicBezTo>
                    <a:pt x="2133" y="500"/>
                    <a:pt x="2224" y="496"/>
                    <a:pt x="2277" y="437"/>
                  </a:cubicBezTo>
                  <a:close/>
                  <a:moveTo>
                    <a:pt x="131" y="0"/>
                  </a:moveTo>
                  <a:cubicBezTo>
                    <a:pt x="48" y="165"/>
                    <a:pt x="0" y="352"/>
                    <a:pt x="0" y="549"/>
                  </a:cubicBezTo>
                  <a:cubicBezTo>
                    <a:pt x="0" y="1220"/>
                    <a:pt x="546" y="1765"/>
                    <a:pt x="1219" y="1765"/>
                  </a:cubicBezTo>
                  <a:cubicBezTo>
                    <a:pt x="1668" y="1765"/>
                    <a:pt x="2060" y="1523"/>
                    <a:pt x="2271" y="1163"/>
                  </a:cubicBezTo>
                  <a:cubicBezTo>
                    <a:pt x="2133" y="1093"/>
                    <a:pt x="2133" y="996"/>
                    <a:pt x="2133" y="996"/>
                  </a:cubicBezTo>
                  <a:lnTo>
                    <a:pt x="2353" y="996"/>
                  </a:lnTo>
                  <a:cubicBezTo>
                    <a:pt x="2357" y="986"/>
                    <a:pt x="2360" y="977"/>
                    <a:pt x="2364" y="967"/>
                  </a:cubicBezTo>
                  <a:lnTo>
                    <a:pt x="1969" y="967"/>
                  </a:lnTo>
                  <a:lnTo>
                    <a:pt x="1969" y="859"/>
                  </a:lnTo>
                  <a:cubicBezTo>
                    <a:pt x="1969" y="799"/>
                    <a:pt x="2018" y="750"/>
                    <a:pt x="2078" y="750"/>
                  </a:cubicBezTo>
                  <a:lnTo>
                    <a:pt x="2421" y="750"/>
                  </a:lnTo>
                  <a:cubicBezTo>
                    <a:pt x="2432" y="685"/>
                    <a:pt x="2438" y="617"/>
                    <a:pt x="2438" y="549"/>
                  </a:cubicBezTo>
                  <a:cubicBezTo>
                    <a:pt x="2438" y="405"/>
                    <a:pt x="2413" y="268"/>
                    <a:pt x="2367" y="140"/>
                  </a:cubicBezTo>
                  <a:cubicBezTo>
                    <a:pt x="2025" y="188"/>
                    <a:pt x="1568" y="195"/>
                    <a:pt x="1015" y="135"/>
                  </a:cubicBezTo>
                  <a:cubicBezTo>
                    <a:pt x="631" y="94"/>
                    <a:pt x="342" y="49"/>
                    <a:pt x="13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Freeform: Shape 4"/>
            <p:cNvSpPr/>
            <p:nvPr/>
          </p:nvSpPr>
          <p:spPr>
            <a:xfrm>
              <a:off x="1860839" y="1672199"/>
              <a:ext cx="856079" cy="45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9" h="1251">
                  <a:moveTo>
                    <a:pt x="1638" y="765"/>
                  </a:moveTo>
                  <a:cubicBezTo>
                    <a:pt x="1749" y="878"/>
                    <a:pt x="1916" y="930"/>
                    <a:pt x="2080" y="887"/>
                  </a:cubicBezTo>
                  <a:cubicBezTo>
                    <a:pt x="2220" y="849"/>
                    <a:pt x="2327" y="749"/>
                    <a:pt x="2379" y="625"/>
                  </a:cubicBezTo>
                  <a:lnTo>
                    <a:pt x="2030" y="718"/>
                  </a:lnTo>
                  <a:lnTo>
                    <a:pt x="1805" y="493"/>
                  </a:lnTo>
                  <a:lnTo>
                    <a:pt x="1887" y="186"/>
                  </a:lnTo>
                  <a:lnTo>
                    <a:pt x="2236" y="93"/>
                  </a:lnTo>
                  <a:cubicBezTo>
                    <a:pt x="2129" y="11"/>
                    <a:pt x="1986" y="-22"/>
                    <a:pt x="1845" y="15"/>
                  </a:cubicBezTo>
                  <a:cubicBezTo>
                    <a:pt x="1681" y="59"/>
                    <a:pt x="1563" y="187"/>
                    <a:pt x="1524" y="341"/>
                  </a:cubicBezTo>
                  <a:lnTo>
                    <a:pt x="60" y="824"/>
                  </a:lnTo>
                  <a:cubicBezTo>
                    <a:pt x="17" y="835"/>
                    <a:pt x="-8" y="879"/>
                    <a:pt x="3" y="921"/>
                  </a:cubicBezTo>
                  <a:lnTo>
                    <a:pt x="76" y="1191"/>
                  </a:lnTo>
                  <a:cubicBezTo>
                    <a:pt x="88" y="1234"/>
                    <a:pt x="131" y="1259"/>
                    <a:pt x="174" y="12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Freeform: Shape 5"/>
            <p:cNvSpPr/>
            <p:nvPr/>
          </p:nvSpPr>
          <p:spPr>
            <a:xfrm>
              <a:off x="2555640" y="1751759"/>
              <a:ext cx="135720" cy="13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8" h="377">
                  <a:moveTo>
                    <a:pt x="378" y="138"/>
                  </a:moveTo>
                  <a:lnTo>
                    <a:pt x="327" y="326"/>
                  </a:lnTo>
                  <a:lnTo>
                    <a:pt x="138" y="377"/>
                  </a:lnTo>
                  <a:lnTo>
                    <a:pt x="0" y="239"/>
                  </a:lnTo>
                  <a:lnTo>
                    <a:pt x="50" y="50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Freeform: Shape 6"/>
            <p:cNvSpPr/>
            <p:nvPr/>
          </p:nvSpPr>
          <p:spPr>
            <a:xfrm>
              <a:off x="640080" y="196560"/>
              <a:ext cx="1238039" cy="58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40" h="1637">
                  <a:moveTo>
                    <a:pt x="2821" y="1012"/>
                  </a:moveTo>
                  <a:cubicBezTo>
                    <a:pt x="2717" y="496"/>
                    <a:pt x="2235" y="74"/>
                    <a:pt x="1615" y="9"/>
                  </a:cubicBezTo>
                  <a:cubicBezTo>
                    <a:pt x="904" y="-66"/>
                    <a:pt x="271" y="358"/>
                    <a:pt x="158" y="967"/>
                  </a:cubicBezTo>
                  <a:cubicBezTo>
                    <a:pt x="80" y="999"/>
                    <a:pt x="30" y="1033"/>
                    <a:pt x="17" y="1068"/>
                  </a:cubicBezTo>
                  <a:cubicBezTo>
                    <a:pt x="-74" y="1304"/>
                    <a:pt x="187" y="1464"/>
                    <a:pt x="1389" y="1594"/>
                  </a:cubicBezTo>
                  <a:cubicBezTo>
                    <a:pt x="2590" y="1723"/>
                    <a:pt x="3341" y="1537"/>
                    <a:pt x="3432" y="1301"/>
                  </a:cubicBezTo>
                  <a:cubicBezTo>
                    <a:pt x="3495" y="1139"/>
                    <a:pt x="3188" y="1090"/>
                    <a:pt x="2821" y="101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8704256" y="273543"/>
            <a:ext cx="1555933" cy="2475599"/>
            <a:chOff x="3865679" y="1877039"/>
            <a:chExt cx="2427121" cy="3861720"/>
          </a:xfrm>
          <a:solidFill>
            <a:schemeClr val="accent1"/>
          </a:solidFill>
        </p:grpSpPr>
        <p:sp>
          <p:nvSpPr>
            <p:cNvPr id="144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1753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9358" y="311342"/>
            <a:ext cx="1155977" cy="2222983"/>
            <a:chOff x="4875480" y="3508559"/>
            <a:chExt cx="1931760" cy="3714841"/>
          </a:xfrm>
          <a:solidFill>
            <a:schemeClr val="accent1"/>
          </a:solidFill>
        </p:grpSpPr>
        <p:sp>
          <p:nvSpPr>
            <p:cNvPr id="3" name="Freeform: Shape 10"/>
            <p:cNvSpPr/>
            <p:nvPr/>
          </p:nvSpPr>
          <p:spPr>
            <a:xfrm>
              <a:off x="5635440" y="4419360"/>
              <a:ext cx="1010879" cy="28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9" h="7790">
                  <a:moveTo>
                    <a:pt x="1812" y="0"/>
                  </a:moveTo>
                  <a:lnTo>
                    <a:pt x="998" y="0"/>
                  </a:lnTo>
                  <a:cubicBezTo>
                    <a:pt x="447" y="0"/>
                    <a:pt x="0" y="446"/>
                    <a:pt x="0" y="997"/>
                  </a:cubicBezTo>
                  <a:lnTo>
                    <a:pt x="0" y="7130"/>
                  </a:lnTo>
                  <a:cubicBezTo>
                    <a:pt x="0" y="7488"/>
                    <a:pt x="259" y="7790"/>
                    <a:pt x="640" y="7790"/>
                  </a:cubicBezTo>
                  <a:cubicBezTo>
                    <a:pt x="1022" y="7790"/>
                    <a:pt x="1281" y="7494"/>
                    <a:pt x="1281" y="7130"/>
                  </a:cubicBezTo>
                  <a:lnTo>
                    <a:pt x="1281" y="4125"/>
                  </a:lnTo>
                  <a:lnTo>
                    <a:pt x="1529" y="4125"/>
                  </a:lnTo>
                  <a:cubicBezTo>
                    <a:pt x="1529" y="5444"/>
                    <a:pt x="1530" y="7152"/>
                    <a:pt x="1530" y="7153"/>
                  </a:cubicBezTo>
                  <a:cubicBezTo>
                    <a:pt x="1541" y="7501"/>
                    <a:pt x="1797" y="7790"/>
                    <a:pt x="2170" y="7790"/>
                  </a:cubicBezTo>
                  <a:cubicBezTo>
                    <a:pt x="2552" y="7790"/>
                    <a:pt x="2809" y="7494"/>
                    <a:pt x="2809" y="7130"/>
                  </a:cubicBezTo>
                  <a:lnTo>
                    <a:pt x="2809" y="997"/>
                  </a:lnTo>
                  <a:cubicBezTo>
                    <a:pt x="2809" y="446"/>
                    <a:pt x="2364" y="0"/>
                    <a:pt x="181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11"/>
            <p:cNvSpPr/>
            <p:nvPr/>
          </p:nvSpPr>
          <p:spPr>
            <a:xfrm>
              <a:off x="6375600" y="3702960"/>
              <a:ext cx="431640" cy="36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0" h="1003">
                  <a:moveTo>
                    <a:pt x="895" y="130"/>
                  </a:moveTo>
                  <a:cubicBezTo>
                    <a:pt x="776" y="88"/>
                    <a:pt x="597" y="27"/>
                    <a:pt x="597" y="27"/>
                  </a:cubicBezTo>
                  <a:cubicBezTo>
                    <a:pt x="545" y="9"/>
                    <a:pt x="492" y="0"/>
                    <a:pt x="441" y="0"/>
                  </a:cubicBezTo>
                  <a:cubicBezTo>
                    <a:pt x="260" y="0"/>
                    <a:pt x="94" y="108"/>
                    <a:pt x="27" y="305"/>
                  </a:cubicBezTo>
                  <a:cubicBezTo>
                    <a:pt x="-61" y="557"/>
                    <a:pt x="74" y="795"/>
                    <a:pt x="304" y="874"/>
                  </a:cubicBezTo>
                  <a:cubicBezTo>
                    <a:pt x="424" y="915"/>
                    <a:pt x="603" y="977"/>
                    <a:pt x="603" y="977"/>
                  </a:cubicBezTo>
                  <a:cubicBezTo>
                    <a:pt x="655" y="995"/>
                    <a:pt x="707" y="1003"/>
                    <a:pt x="758" y="1003"/>
                  </a:cubicBezTo>
                  <a:cubicBezTo>
                    <a:pt x="939" y="1003"/>
                    <a:pt x="1105" y="896"/>
                    <a:pt x="1173" y="699"/>
                  </a:cubicBezTo>
                  <a:cubicBezTo>
                    <a:pt x="1260" y="447"/>
                    <a:pt x="1125" y="209"/>
                    <a:pt x="895" y="1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12"/>
            <p:cNvSpPr/>
            <p:nvPr/>
          </p:nvSpPr>
          <p:spPr>
            <a:xfrm>
              <a:off x="4937400" y="4666320"/>
              <a:ext cx="89640" cy="34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961">
                  <a:moveTo>
                    <a:pt x="239" y="21"/>
                  </a:moveTo>
                  <a:cubicBezTo>
                    <a:pt x="169" y="128"/>
                    <a:pt x="104" y="259"/>
                    <a:pt x="111" y="391"/>
                  </a:cubicBezTo>
                  <a:cubicBezTo>
                    <a:pt x="111" y="390"/>
                    <a:pt x="111" y="389"/>
                    <a:pt x="111" y="388"/>
                  </a:cubicBezTo>
                  <a:cubicBezTo>
                    <a:pt x="112" y="419"/>
                    <a:pt x="115" y="449"/>
                    <a:pt x="123" y="480"/>
                  </a:cubicBezTo>
                  <a:cubicBezTo>
                    <a:pt x="141" y="550"/>
                    <a:pt x="178" y="612"/>
                    <a:pt x="207" y="679"/>
                  </a:cubicBezTo>
                  <a:cubicBezTo>
                    <a:pt x="236" y="745"/>
                    <a:pt x="252" y="814"/>
                    <a:pt x="250" y="886"/>
                  </a:cubicBezTo>
                  <a:cubicBezTo>
                    <a:pt x="250" y="902"/>
                    <a:pt x="252" y="936"/>
                    <a:pt x="243" y="951"/>
                  </a:cubicBezTo>
                  <a:cubicBezTo>
                    <a:pt x="226" y="977"/>
                    <a:pt x="215" y="944"/>
                    <a:pt x="213" y="930"/>
                  </a:cubicBezTo>
                  <a:cubicBezTo>
                    <a:pt x="199" y="869"/>
                    <a:pt x="181" y="811"/>
                    <a:pt x="151" y="757"/>
                  </a:cubicBezTo>
                  <a:cubicBezTo>
                    <a:pt x="117" y="695"/>
                    <a:pt x="74" y="638"/>
                    <a:pt x="43" y="574"/>
                  </a:cubicBezTo>
                  <a:cubicBezTo>
                    <a:pt x="2" y="487"/>
                    <a:pt x="-11" y="387"/>
                    <a:pt x="10" y="292"/>
                  </a:cubicBezTo>
                  <a:cubicBezTo>
                    <a:pt x="27" y="217"/>
                    <a:pt x="64" y="147"/>
                    <a:pt x="115" y="89"/>
                  </a:cubicBezTo>
                  <a:cubicBezTo>
                    <a:pt x="138" y="62"/>
                    <a:pt x="166" y="37"/>
                    <a:pt x="195" y="17"/>
                  </a:cubicBezTo>
                  <a:cubicBezTo>
                    <a:pt x="202" y="12"/>
                    <a:pt x="213" y="2"/>
                    <a:pt x="221" y="1"/>
                  </a:cubicBezTo>
                  <a:cubicBezTo>
                    <a:pt x="233" y="-2"/>
                    <a:pt x="249" y="7"/>
                    <a:pt x="239" y="2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13"/>
            <p:cNvSpPr/>
            <p:nvPr/>
          </p:nvSpPr>
          <p:spPr>
            <a:xfrm>
              <a:off x="5046120" y="4385160"/>
              <a:ext cx="70200" cy="42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168">
                  <a:moveTo>
                    <a:pt x="126" y="18"/>
                  </a:moveTo>
                  <a:cubicBezTo>
                    <a:pt x="99" y="83"/>
                    <a:pt x="82" y="156"/>
                    <a:pt x="77" y="226"/>
                  </a:cubicBezTo>
                  <a:cubicBezTo>
                    <a:pt x="74" y="272"/>
                    <a:pt x="76" y="318"/>
                    <a:pt x="87" y="362"/>
                  </a:cubicBezTo>
                  <a:cubicBezTo>
                    <a:pt x="98" y="407"/>
                    <a:pt x="120" y="446"/>
                    <a:pt x="139" y="488"/>
                  </a:cubicBezTo>
                  <a:cubicBezTo>
                    <a:pt x="178" y="573"/>
                    <a:pt x="202" y="658"/>
                    <a:pt x="195" y="752"/>
                  </a:cubicBezTo>
                  <a:cubicBezTo>
                    <a:pt x="189" y="838"/>
                    <a:pt x="161" y="922"/>
                    <a:pt x="123" y="999"/>
                  </a:cubicBezTo>
                  <a:cubicBezTo>
                    <a:pt x="103" y="1038"/>
                    <a:pt x="82" y="1076"/>
                    <a:pt x="58" y="1113"/>
                  </a:cubicBezTo>
                  <a:cubicBezTo>
                    <a:pt x="52" y="1124"/>
                    <a:pt x="23" y="1184"/>
                    <a:pt x="4" y="1164"/>
                  </a:cubicBezTo>
                  <a:cubicBezTo>
                    <a:pt x="-9" y="1150"/>
                    <a:pt x="17" y="1108"/>
                    <a:pt x="22" y="1095"/>
                  </a:cubicBezTo>
                  <a:cubicBezTo>
                    <a:pt x="38" y="1056"/>
                    <a:pt x="52" y="1016"/>
                    <a:pt x="65" y="976"/>
                  </a:cubicBezTo>
                  <a:cubicBezTo>
                    <a:pt x="91" y="893"/>
                    <a:pt x="111" y="806"/>
                    <a:pt x="105" y="719"/>
                  </a:cubicBezTo>
                  <a:cubicBezTo>
                    <a:pt x="98" y="625"/>
                    <a:pt x="67" y="539"/>
                    <a:pt x="37" y="450"/>
                  </a:cubicBezTo>
                  <a:cubicBezTo>
                    <a:pt x="5" y="354"/>
                    <a:pt x="12" y="251"/>
                    <a:pt x="39" y="156"/>
                  </a:cubicBezTo>
                  <a:cubicBezTo>
                    <a:pt x="50" y="118"/>
                    <a:pt x="64" y="80"/>
                    <a:pt x="82" y="44"/>
                  </a:cubicBezTo>
                  <a:cubicBezTo>
                    <a:pt x="87" y="33"/>
                    <a:pt x="93" y="16"/>
                    <a:pt x="101" y="6"/>
                  </a:cubicBezTo>
                  <a:cubicBezTo>
                    <a:pt x="111" y="-5"/>
                    <a:pt x="134" y="1"/>
                    <a:pt x="126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14"/>
            <p:cNvSpPr/>
            <p:nvPr/>
          </p:nvSpPr>
          <p:spPr>
            <a:xfrm>
              <a:off x="4875480" y="5058000"/>
              <a:ext cx="723240" cy="39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0" h="1086">
                  <a:moveTo>
                    <a:pt x="1139" y="648"/>
                  </a:moveTo>
                  <a:cubicBezTo>
                    <a:pt x="1150" y="692"/>
                    <a:pt x="1166" y="732"/>
                    <a:pt x="1185" y="768"/>
                  </a:cubicBezTo>
                  <a:cubicBezTo>
                    <a:pt x="1164" y="799"/>
                    <a:pt x="1135" y="823"/>
                    <a:pt x="1097" y="833"/>
                  </a:cubicBezTo>
                  <a:cubicBezTo>
                    <a:pt x="1030" y="849"/>
                    <a:pt x="999" y="837"/>
                    <a:pt x="978" y="823"/>
                  </a:cubicBezTo>
                  <a:cubicBezTo>
                    <a:pt x="969" y="817"/>
                    <a:pt x="961" y="811"/>
                    <a:pt x="954" y="807"/>
                  </a:cubicBezTo>
                  <a:cubicBezTo>
                    <a:pt x="950" y="804"/>
                    <a:pt x="946" y="802"/>
                    <a:pt x="942" y="801"/>
                  </a:cubicBezTo>
                  <a:lnTo>
                    <a:pt x="942" y="302"/>
                  </a:lnTo>
                  <a:cubicBezTo>
                    <a:pt x="966" y="289"/>
                    <a:pt x="968" y="252"/>
                    <a:pt x="1034" y="249"/>
                  </a:cubicBezTo>
                  <a:cubicBezTo>
                    <a:pt x="1051" y="248"/>
                    <a:pt x="1073" y="250"/>
                    <a:pt x="1102" y="255"/>
                  </a:cubicBezTo>
                  <a:cubicBezTo>
                    <a:pt x="1119" y="258"/>
                    <a:pt x="1135" y="264"/>
                    <a:pt x="1149" y="272"/>
                  </a:cubicBezTo>
                  <a:cubicBezTo>
                    <a:pt x="1160" y="278"/>
                    <a:pt x="1169" y="285"/>
                    <a:pt x="1177" y="293"/>
                  </a:cubicBezTo>
                  <a:cubicBezTo>
                    <a:pt x="1180" y="296"/>
                    <a:pt x="1183" y="299"/>
                    <a:pt x="1186" y="303"/>
                  </a:cubicBezTo>
                  <a:cubicBezTo>
                    <a:pt x="1129" y="400"/>
                    <a:pt x="1108" y="520"/>
                    <a:pt x="1139" y="648"/>
                  </a:cubicBezTo>
                  <a:close/>
                  <a:moveTo>
                    <a:pt x="2010" y="10"/>
                  </a:moveTo>
                  <a:cubicBezTo>
                    <a:pt x="1943" y="-4"/>
                    <a:pt x="1872" y="-4"/>
                    <a:pt x="1801" y="13"/>
                  </a:cubicBezTo>
                  <a:cubicBezTo>
                    <a:pt x="1673" y="44"/>
                    <a:pt x="1483" y="89"/>
                    <a:pt x="1483" y="89"/>
                  </a:cubicBezTo>
                  <a:cubicBezTo>
                    <a:pt x="1384" y="113"/>
                    <a:pt x="1301" y="163"/>
                    <a:pt x="1239" y="232"/>
                  </a:cubicBezTo>
                  <a:cubicBezTo>
                    <a:pt x="1238" y="231"/>
                    <a:pt x="1237" y="230"/>
                    <a:pt x="1236" y="229"/>
                  </a:cubicBezTo>
                  <a:cubicBezTo>
                    <a:pt x="1222" y="216"/>
                    <a:pt x="1207" y="204"/>
                    <a:pt x="1189" y="193"/>
                  </a:cubicBezTo>
                  <a:cubicBezTo>
                    <a:pt x="1178" y="187"/>
                    <a:pt x="1168" y="181"/>
                    <a:pt x="1157" y="177"/>
                  </a:cubicBezTo>
                  <a:cubicBezTo>
                    <a:pt x="1107" y="157"/>
                    <a:pt x="1035" y="154"/>
                    <a:pt x="942" y="154"/>
                  </a:cubicBezTo>
                  <a:lnTo>
                    <a:pt x="942" y="84"/>
                  </a:lnTo>
                  <a:lnTo>
                    <a:pt x="0" y="84"/>
                  </a:lnTo>
                  <a:lnTo>
                    <a:pt x="0" y="886"/>
                  </a:lnTo>
                  <a:cubicBezTo>
                    <a:pt x="0" y="1102"/>
                    <a:pt x="56" y="1086"/>
                    <a:pt x="273" y="1086"/>
                  </a:cubicBezTo>
                  <a:lnTo>
                    <a:pt x="670" y="1086"/>
                  </a:lnTo>
                  <a:cubicBezTo>
                    <a:pt x="866" y="1086"/>
                    <a:pt x="930" y="1099"/>
                    <a:pt x="940" y="940"/>
                  </a:cubicBezTo>
                  <a:cubicBezTo>
                    <a:pt x="966" y="940"/>
                    <a:pt x="990" y="939"/>
                    <a:pt x="1012" y="937"/>
                  </a:cubicBezTo>
                  <a:cubicBezTo>
                    <a:pt x="1035" y="935"/>
                    <a:pt x="1057" y="932"/>
                    <a:pt x="1077" y="928"/>
                  </a:cubicBezTo>
                  <a:cubicBezTo>
                    <a:pt x="1125" y="919"/>
                    <a:pt x="1164" y="903"/>
                    <a:pt x="1197" y="880"/>
                  </a:cubicBezTo>
                  <a:cubicBezTo>
                    <a:pt x="1212" y="870"/>
                    <a:pt x="1225" y="858"/>
                    <a:pt x="1237" y="845"/>
                  </a:cubicBezTo>
                  <a:cubicBezTo>
                    <a:pt x="1348" y="978"/>
                    <a:pt x="1524" y="1033"/>
                    <a:pt x="1699" y="992"/>
                  </a:cubicBezTo>
                  <a:cubicBezTo>
                    <a:pt x="1812" y="965"/>
                    <a:pt x="1975" y="926"/>
                    <a:pt x="2010" y="9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15"/>
            <p:cNvSpPr/>
            <p:nvPr/>
          </p:nvSpPr>
          <p:spPr>
            <a:xfrm>
              <a:off x="5724360" y="3508559"/>
              <a:ext cx="7596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11" h="2188">
                  <a:moveTo>
                    <a:pt x="2087" y="1493"/>
                  </a:moveTo>
                  <a:cubicBezTo>
                    <a:pt x="1949" y="1445"/>
                    <a:pt x="1840" y="1350"/>
                    <a:pt x="1778" y="1224"/>
                  </a:cubicBezTo>
                  <a:cubicBezTo>
                    <a:pt x="1718" y="1099"/>
                    <a:pt x="1710" y="955"/>
                    <a:pt x="1758" y="817"/>
                  </a:cubicBezTo>
                  <a:cubicBezTo>
                    <a:pt x="1807" y="677"/>
                    <a:pt x="1900" y="570"/>
                    <a:pt x="2020" y="510"/>
                  </a:cubicBezTo>
                  <a:cubicBezTo>
                    <a:pt x="1826" y="204"/>
                    <a:pt x="1484" y="0"/>
                    <a:pt x="1095" y="0"/>
                  </a:cubicBezTo>
                  <a:cubicBezTo>
                    <a:pt x="492" y="0"/>
                    <a:pt x="0" y="491"/>
                    <a:pt x="0" y="1094"/>
                  </a:cubicBezTo>
                  <a:cubicBezTo>
                    <a:pt x="0" y="1697"/>
                    <a:pt x="492" y="2188"/>
                    <a:pt x="1095" y="2188"/>
                  </a:cubicBezTo>
                  <a:cubicBezTo>
                    <a:pt x="1555" y="2188"/>
                    <a:pt x="1949" y="1903"/>
                    <a:pt x="2111" y="1501"/>
                  </a:cubicBezTo>
                  <a:close/>
                  <a:moveTo>
                    <a:pt x="806" y="1030"/>
                  </a:moveTo>
                  <a:lnTo>
                    <a:pt x="636" y="689"/>
                  </a:lnTo>
                  <a:lnTo>
                    <a:pt x="464" y="1033"/>
                  </a:lnTo>
                  <a:cubicBezTo>
                    <a:pt x="449" y="1060"/>
                    <a:pt x="441" y="1091"/>
                    <a:pt x="441" y="1124"/>
                  </a:cubicBezTo>
                  <a:cubicBezTo>
                    <a:pt x="441" y="1232"/>
                    <a:pt x="528" y="1319"/>
                    <a:pt x="636" y="1319"/>
                  </a:cubicBezTo>
                  <a:cubicBezTo>
                    <a:pt x="743" y="1319"/>
                    <a:pt x="831" y="1232"/>
                    <a:pt x="831" y="1124"/>
                  </a:cubicBezTo>
                  <a:cubicBezTo>
                    <a:pt x="831" y="1090"/>
                    <a:pt x="822" y="1058"/>
                    <a:pt x="806" y="10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53619" y="311342"/>
            <a:ext cx="1201514" cy="2222983"/>
            <a:chOff x="6564960" y="358560"/>
            <a:chExt cx="2030040" cy="3755880"/>
          </a:xfrm>
          <a:solidFill>
            <a:schemeClr val="accent1"/>
          </a:solidFill>
        </p:grpSpPr>
        <p:sp>
          <p:nvSpPr>
            <p:cNvPr id="10" name="Freeform: Shape 8"/>
            <p:cNvSpPr/>
            <p:nvPr/>
          </p:nvSpPr>
          <p:spPr>
            <a:xfrm>
              <a:off x="6564960" y="575640"/>
              <a:ext cx="2030040" cy="353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40" h="9831">
                  <a:moveTo>
                    <a:pt x="4207" y="3811"/>
                  </a:moveTo>
                  <a:lnTo>
                    <a:pt x="4207" y="3414"/>
                  </a:lnTo>
                  <a:lnTo>
                    <a:pt x="4428" y="3574"/>
                  </a:lnTo>
                  <a:close/>
                  <a:moveTo>
                    <a:pt x="4208" y="5200"/>
                  </a:moveTo>
                  <a:lnTo>
                    <a:pt x="4208" y="6241"/>
                  </a:lnTo>
                  <a:lnTo>
                    <a:pt x="4196" y="6241"/>
                  </a:lnTo>
                  <a:lnTo>
                    <a:pt x="4196" y="9185"/>
                  </a:lnTo>
                  <a:cubicBezTo>
                    <a:pt x="4196" y="9542"/>
                    <a:pt x="3935" y="9831"/>
                    <a:pt x="3550" y="9831"/>
                  </a:cubicBezTo>
                  <a:cubicBezTo>
                    <a:pt x="3166" y="9831"/>
                    <a:pt x="2906" y="9536"/>
                    <a:pt x="2906" y="9185"/>
                  </a:cubicBezTo>
                  <a:lnTo>
                    <a:pt x="2906" y="6241"/>
                  </a:lnTo>
                  <a:lnTo>
                    <a:pt x="2670" y="6241"/>
                  </a:lnTo>
                  <a:lnTo>
                    <a:pt x="2670" y="9185"/>
                  </a:lnTo>
                  <a:cubicBezTo>
                    <a:pt x="2670" y="9542"/>
                    <a:pt x="2409" y="9831"/>
                    <a:pt x="2025" y="9831"/>
                  </a:cubicBezTo>
                  <a:cubicBezTo>
                    <a:pt x="1640" y="9831"/>
                    <a:pt x="1379" y="9536"/>
                    <a:pt x="1379" y="9185"/>
                  </a:cubicBezTo>
                  <a:lnTo>
                    <a:pt x="1379" y="6241"/>
                  </a:lnTo>
                  <a:lnTo>
                    <a:pt x="1376" y="2714"/>
                  </a:lnTo>
                  <a:lnTo>
                    <a:pt x="201" y="1860"/>
                  </a:lnTo>
                  <a:cubicBezTo>
                    <a:pt x="-17" y="1702"/>
                    <a:pt x="-65" y="1398"/>
                    <a:pt x="93" y="1180"/>
                  </a:cubicBezTo>
                  <a:cubicBezTo>
                    <a:pt x="123" y="1139"/>
                    <a:pt x="158" y="1104"/>
                    <a:pt x="197" y="1075"/>
                  </a:cubicBezTo>
                  <a:lnTo>
                    <a:pt x="891" y="187"/>
                  </a:lnTo>
                  <a:cubicBezTo>
                    <a:pt x="1056" y="-25"/>
                    <a:pt x="1362" y="-62"/>
                    <a:pt x="1574" y="103"/>
                  </a:cubicBezTo>
                  <a:cubicBezTo>
                    <a:pt x="1785" y="269"/>
                    <a:pt x="1823" y="574"/>
                    <a:pt x="1657" y="786"/>
                  </a:cubicBezTo>
                  <a:lnTo>
                    <a:pt x="1194" y="1379"/>
                  </a:lnTo>
                  <a:lnTo>
                    <a:pt x="2021" y="1980"/>
                  </a:lnTo>
                  <a:cubicBezTo>
                    <a:pt x="2059" y="2007"/>
                    <a:pt x="2091" y="2039"/>
                    <a:pt x="2118" y="2074"/>
                  </a:cubicBezTo>
                  <a:lnTo>
                    <a:pt x="3605" y="2074"/>
                  </a:lnTo>
                  <a:lnTo>
                    <a:pt x="3768" y="2074"/>
                  </a:lnTo>
                  <a:cubicBezTo>
                    <a:pt x="3827" y="2074"/>
                    <a:pt x="3883" y="2086"/>
                    <a:pt x="3935" y="2107"/>
                  </a:cubicBezTo>
                  <a:cubicBezTo>
                    <a:pt x="4024" y="2112"/>
                    <a:pt x="4113" y="2142"/>
                    <a:pt x="4191" y="2199"/>
                  </a:cubicBezTo>
                  <a:lnTo>
                    <a:pt x="5439" y="3106"/>
                  </a:lnTo>
                  <a:cubicBezTo>
                    <a:pt x="5657" y="3264"/>
                    <a:pt x="5705" y="3568"/>
                    <a:pt x="5547" y="3786"/>
                  </a:cubicBezTo>
                  <a:cubicBezTo>
                    <a:pt x="5520" y="3823"/>
                    <a:pt x="5488" y="3856"/>
                    <a:pt x="5453" y="3883"/>
                  </a:cubicBezTo>
                  <a:cubicBezTo>
                    <a:pt x="5435" y="3915"/>
                    <a:pt x="5413" y="3945"/>
                    <a:pt x="5386" y="3974"/>
                  </a:cubicBezTo>
                  <a:lnTo>
                    <a:pt x="4334" y="5102"/>
                  </a:lnTo>
                  <a:cubicBezTo>
                    <a:pt x="4296" y="5143"/>
                    <a:pt x="4254" y="5175"/>
                    <a:pt x="4208" y="52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7136640" y="358560"/>
              <a:ext cx="866880" cy="86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9" h="2412">
                  <a:moveTo>
                    <a:pt x="2250" y="1014"/>
                  </a:moveTo>
                  <a:cubicBezTo>
                    <a:pt x="2303" y="956"/>
                    <a:pt x="2299" y="866"/>
                    <a:pt x="2241" y="813"/>
                  </a:cubicBezTo>
                  <a:cubicBezTo>
                    <a:pt x="2183" y="760"/>
                    <a:pt x="2093" y="764"/>
                    <a:pt x="2040" y="823"/>
                  </a:cubicBezTo>
                  <a:cubicBezTo>
                    <a:pt x="1987" y="881"/>
                    <a:pt x="1992" y="970"/>
                    <a:pt x="2050" y="1023"/>
                  </a:cubicBezTo>
                  <a:cubicBezTo>
                    <a:pt x="2108" y="1076"/>
                    <a:pt x="2197" y="1072"/>
                    <a:pt x="2250" y="1014"/>
                  </a:cubicBezTo>
                  <a:close/>
                  <a:moveTo>
                    <a:pt x="2409" y="1206"/>
                  </a:moveTo>
                  <a:cubicBezTo>
                    <a:pt x="2409" y="1872"/>
                    <a:pt x="1869" y="2412"/>
                    <a:pt x="1204" y="2412"/>
                  </a:cubicBezTo>
                  <a:cubicBezTo>
                    <a:pt x="538" y="2412"/>
                    <a:pt x="0" y="1872"/>
                    <a:pt x="0" y="1206"/>
                  </a:cubicBezTo>
                  <a:cubicBezTo>
                    <a:pt x="0" y="540"/>
                    <a:pt x="538" y="0"/>
                    <a:pt x="1204" y="0"/>
                  </a:cubicBezTo>
                  <a:cubicBezTo>
                    <a:pt x="1869" y="0"/>
                    <a:pt x="2409" y="540"/>
                    <a:pt x="2409" y="12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93492" y="226745"/>
            <a:ext cx="3135206" cy="2491058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2359" y="2056680"/>
            <a:ext cx="2091961" cy="3504240"/>
            <a:chOff x="4032359" y="2056680"/>
            <a:chExt cx="2091961" cy="3504240"/>
          </a:xfrm>
        </p:grpSpPr>
        <p:sp>
          <p:nvSpPr>
            <p:cNvPr id="52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744623" y="226745"/>
            <a:ext cx="1468382" cy="2459684"/>
            <a:chOff x="4032359" y="2056680"/>
            <a:chExt cx="2091961" cy="3504240"/>
          </a:xfrm>
          <a:solidFill>
            <a:schemeClr val="accent1"/>
          </a:solidFill>
        </p:grpSpPr>
        <p:sp>
          <p:nvSpPr>
            <p:cNvPr id="8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50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A container (image) is a </a:t>
            </a:r>
            <a:r>
              <a:rPr lang="de-AT" sz="1800" dirty="0">
                <a:solidFill>
                  <a:srgbClr val="008CDB"/>
                </a:solidFill>
              </a:rPr>
              <a:t>lightweight, stand-alone, executable package of software</a:t>
            </a:r>
            <a:r>
              <a:rPr lang="de-AT" sz="1800" dirty="0"/>
              <a:t> that includes everything needed to run it: </a:t>
            </a:r>
            <a:r>
              <a:rPr lang="de-AT" sz="1800" dirty="0">
                <a:solidFill>
                  <a:srgbClr val="008CDB"/>
                </a:solidFill>
              </a:rPr>
              <a:t>code, runtime, system tools, system libraries, settings</a:t>
            </a:r>
            <a:r>
              <a:rPr lang="de-AT" sz="18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99BB-07D8-9440-B2FE-B75E0609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8" y="2744714"/>
            <a:ext cx="6308358" cy="31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90698" y="313132"/>
            <a:ext cx="2743200" cy="2815818"/>
            <a:chOff x="1861560" y="507600"/>
            <a:chExt cx="6432479" cy="6602760"/>
          </a:xfrm>
          <a:solidFill>
            <a:schemeClr val="accent1"/>
          </a:solidFill>
        </p:grpSpPr>
        <p:sp>
          <p:nvSpPr>
            <p:cNvPr id="3" name="Freeform: Shape 1"/>
            <p:cNvSpPr/>
            <p:nvPr/>
          </p:nvSpPr>
          <p:spPr>
            <a:xfrm>
              <a:off x="4311360" y="2124000"/>
              <a:ext cx="769320" cy="303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8" h="8438">
                  <a:moveTo>
                    <a:pt x="0" y="368"/>
                  </a:moveTo>
                  <a:lnTo>
                    <a:pt x="0" y="8438"/>
                  </a:lnTo>
                  <a:lnTo>
                    <a:pt x="2138" y="8438"/>
                  </a:lnTo>
                  <a:cubicBezTo>
                    <a:pt x="2138" y="4991"/>
                    <a:pt x="2138" y="709"/>
                    <a:pt x="2138" y="709"/>
                  </a:cubicBezTo>
                  <a:cubicBezTo>
                    <a:pt x="2126" y="316"/>
                    <a:pt x="1804" y="1"/>
                    <a:pt x="1408" y="0"/>
                  </a:cubicBezTo>
                  <a:lnTo>
                    <a:pt x="792" y="0"/>
                  </a:lnTo>
                  <a:cubicBezTo>
                    <a:pt x="700" y="205"/>
                    <a:pt x="383" y="359"/>
                    <a:pt x="0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2"/>
            <p:cNvSpPr/>
            <p:nvPr/>
          </p:nvSpPr>
          <p:spPr>
            <a:xfrm>
              <a:off x="2315880" y="2123280"/>
              <a:ext cx="1947960" cy="30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2" h="8440">
                  <a:moveTo>
                    <a:pt x="3409" y="1491"/>
                  </a:moveTo>
                  <a:lnTo>
                    <a:pt x="3409" y="708"/>
                  </a:lnTo>
                  <a:cubicBezTo>
                    <a:pt x="3422" y="314"/>
                    <a:pt x="3750" y="-1"/>
                    <a:pt x="4146" y="0"/>
                  </a:cubicBezTo>
                  <a:lnTo>
                    <a:pt x="4679" y="0"/>
                  </a:lnTo>
                  <a:cubicBezTo>
                    <a:pt x="4766" y="196"/>
                    <a:pt x="5055" y="345"/>
                    <a:pt x="5412" y="368"/>
                  </a:cubicBezTo>
                  <a:lnTo>
                    <a:pt x="5412" y="8440"/>
                  </a:lnTo>
                  <a:lnTo>
                    <a:pt x="3409" y="8440"/>
                  </a:lnTo>
                  <a:lnTo>
                    <a:pt x="3409" y="3368"/>
                  </a:lnTo>
                  <a:cubicBezTo>
                    <a:pt x="3465" y="3356"/>
                    <a:pt x="3521" y="3338"/>
                    <a:pt x="3574" y="3315"/>
                  </a:cubicBezTo>
                  <a:cubicBezTo>
                    <a:pt x="3790" y="3224"/>
                    <a:pt x="3959" y="3057"/>
                    <a:pt x="4062" y="2831"/>
                  </a:cubicBezTo>
                  <a:cubicBezTo>
                    <a:pt x="4287" y="2341"/>
                    <a:pt x="4087" y="1802"/>
                    <a:pt x="3598" y="1577"/>
                  </a:cubicBezTo>
                  <a:close/>
                  <a:moveTo>
                    <a:pt x="2922" y="3341"/>
                  </a:moveTo>
                  <a:lnTo>
                    <a:pt x="2950" y="3532"/>
                  </a:lnTo>
                  <a:cubicBezTo>
                    <a:pt x="2958" y="3582"/>
                    <a:pt x="2923" y="3622"/>
                    <a:pt x="2874" y="3622"/>
                  </a:cubicBezTo>
                  <a:lnTo>
                    <a:pt x="78" y="3622"/>
                  </a:lnTo>
                  <a:cubicBezTo>
                    <a:pt x="28" y="3622"/>
                    <a:pt x="-6" y="3582"/>
                    <a:pt x="1" y="3532"/>
                  </a:cubicBezTo>
                  <a:lnTo>
                    <a:pt x="34" y="3307"/>
                  </a:lnTo>
                  <a:cubicBezTo>
                    <a:pt x="42" y="3258"/>
                    <a:pt x="69" y="3183"/>
                    <a:pt x="95" y="3141"/>
                  </a:cubicBezTo>
                  <a:lnTo>
                    <a:pt x="1044" y="1591"/>
                  </a:lnTo>
                  <a:cubicBezTo>
                    <a:pt x="1070" y="1549"/>
                    <a:pt x="1092" y="1473"/>
                    <a:pt x="1092" y="1424"/>
                  </a:cubicBezTo>
                  <a:lnTo>
                    <a:pt x="1092" y="1010"/>
                  </a:lnTo>
                  <a:cubicBezTo>
                    <a:pt x="1092" y="960"/>
                    <a:pt x="1051" y="920"/>
                    <a:pt x="1002" y="920"/>
                  </a:cubicBezTo>
                  <a:lnTo>
                    <a:pt x="985" y="920"/>
                  </a:lnTo>
                  <a:cubicBezTo>
                    <a:pt x="936" y="920"/>
                    <a:pt x="885" y="880"/>
                    <a:pt x="871" y="833"/>
                  </a:cubicBezTo>
                  <a:lnTo>
                    <a:pt x="832" y="697"/>
                  </a:lnTo>
                  <a:cubicBezTo>
                    <a:pt x="818" y="649"/>
                    <a:pt x="847" y="610"/>
                    <a:pt x="896" y="610"/>
                  </a:cubicBezTo>
                  <a:lnTo>
                    <a:pt x="1002" y="610"/>
                  </a:lnTo>
                  <a:lnTo>
                    <a:pt x="1180" y="610"/>
                  </a:lnTo>
                  <a:lnTo>
                    <a:pt x="1772" y="610"/>
                  </a:lnTo>
                  <a:lnTo>
                    <a:pt x="1950" y="610"/>
                  </a:lnTo>
                  <a:lnTo>
                    <a:pt x="2056" y="610"/>
                  </a:lnTo>
                  <a:cubicBezTo>
                    <a:pt x="2105" y="610"/>
                    <a:pt x="2134" y="649"/>
                    <a:pt x="2120" y="697"/>
                  </a:cubicBezTo>
                  <a:lnTo>
                    <a:pt x="2081" y="833"/>
                  </a:lnTo>
                  <a:cubicBezTo>
                    <a:pt x="2067" y="880"/>
                    <a:pt x="2016" y="920"/>
                    <a:pt x="1966" y="920"/>
                  </a:cubicBezTo>
                  <a:lnTo>
                    <a:pt x="1950" y="920"/>
                  </a:lnTo>
                  <a:cubicBezTo>
                    <a:pt x="1900" y="920"/>
                    <a:pt x="1861" y="960"/>
                    <a:pt x="1861" y="1010"/>
                  </a:cubicBezTo>
                  <a:lnTo>
                    <a:pt x="1861" y="1424"/>
                  </a:lnTo>
                  <a:cubicBezTo>
                    <a:pt x="1861" y="1473"/>
                    <a:pt x="1882" y="1549"/>
                    <a:pt x="1908" y="1591"/>
                  </a:cubicBezTo>
                  <a:lnTo>
                    <a:pt x="1956" y="1670"/>
                  </a:lnTo>
                  <a:cubicBezTo>
                    <a:pt x="1923" y="1718"/>
                    <a:pt x="1894" y="1769"/>
                    <a:pt x="1869" y="1824"/>
                  </a:cubicBezTo>
                  <a:cubicBezTo>
                    <a:pt x="1761" y="2059"/>
                    <a:pt x="1748" y="2316"/>
                    <a:pt x="1834" y="2547"/>
                  </a:cubicBezTo>
                  <a:cubicBezTo>
                    <a:pt x="1862" y="2625"/>
                    <a:pt x="1901" y="2697"/>
                    <a:pt x="1949" y="2764"/>
                  </a:cubicBezTo>
                  <a:lnTo>
                    <a:pt x="886" y="2764"/>
                  </a:lnTo>
                  <a:cubicBezTo>
                    <a:pt x="854" y="2764"/>
                    <a:pt x="814" y="2786"/>
                    <a:pt x="798" y="2813"/>
                  </a:cubicBezTo>
                  <a:lnTo>
                    <a:pt x="534" y="3247"/>
                  </a:lnTo>
                  <a:cubicBezTo>
                    <a:pt x="518" y="3274"/>
                    <a:pt x="530" y="3296"/>
                    <a:pt x="562" y="3296"/>
                  </a:cubicBezTo>
                  <a:lnTo>
                    <a:pt x="2390" y="3296"/>
                  </a:lnTo>
                  <a:cubicBezTo>
                    <a:pt x="2422" y="3296"/>
                    <a:pt x="2435" y="3274"/>
                    <a:pt x="2420" y="3246"/>
                  </a:cubicBezTo>
                  <a:lnTo>
                    <a:pt x="2325" y="3074"/>
                  </a:lnTo>
                  <a:cubicBezTo>
                    <a:pt x="2328" y="3076"/>
                    <a:pt x="2331" y="3077"/>
                    <a:pt x="2333" y="3078"/>
                  </a:cubicBezTo>
                  <a:lnTo>
                    <a:pt x="2808" y="3296"/>
                  </a:lnTo>
                  <a:cubicBezTo>
                    <a:pt x="2846" y="3313"/>
                    <a:pt x="2884" y="3328"/>
                    <a:pt x="2922" y="334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3"/>
            <p:cNvSpPr/>
            <p:nvPr/>
          </p:nvSpPr>
          <p:spPr>
            <a:xfrm>
              <a:off x="3543120" y="5208480"/>
              <a:ext cx="1537560" cy="187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72" h="5203">
                  <a:moveTo>
                    <a:pt x="4272" y="0"/>
                  </a:moveTo>
                  <a:lnTo>
                    <a:pt x="0" y="0"/>
                  </a:lnTo>
                  <a:lnTo>
                    <a:pt x="0" y="4132"/>
                  </a:lnTo>
                  <a:cubicBezTo>
                    <a:pt x="2" y="4725"/>
                    <a:pt x="377" y="5205"/>
                    <a:pt x="1018" y="5203"/>
                  </a:cubicBezTo>
                  <a:cubicBezTo>
                    <a:pt x="1658" y="5201"/>
                    <a:pt x="2007" y="4709"/>
                    <a:pt x="2005" y="4125"/>
                  </a:cubicBezTo>
                  <a:cubicBezTo>
                    <a:pt x="2004" y="3819"/>
                    <a:pt x="2012" y="3219"/>
                    <a:pt x="2005" y="947"/>
                  </a:cubicBezTo>
                  <a:lnTo>
                    <a:pt x="2264" y="947"/>
                  </a:lnTo>
                  <a:lnTo>
                    <a:pt x="2264" y="4132"/>
                  </a:lnTo>
                  <a:cubicBezTo>
                    <a:pt x="2266" y="4725"/>
                    <a:pt x="2642" y="5205"/>
                    <a:pt x="3282" y="5203"/>
                  </a:cubicBezTo>
                  <a:cubicBezTo>
                    <a:pt x="3923" y="5201"/>
                    <a:pt x="4274" y="4709"/>
                    <a:pt x="4272" y="4125"/>
                  </a:cubicBezTo>
                  <a:cubicBezTo>
                    <a:pt x="4272" y="4007"/>
                    <a:pt x="4272" y="2187"/>
                    <a:pt x="42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4"/>
            <p:cNvSpPr/>
            <p:nvPr/>
          </p:nvSpPr>
          <p:spPr>
            <a:xfrm>
              <a:off x="6046560" y="2305440"/>
              <a:ext cx="1994760" cy="48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42" h="13348">
                  <a:moveTo>
                    <a:pt x="5540" y="4142"/>
                  </a:moveTo>
                  <a:lnTo>
                    <a:pt x="5542" y="832"/>
                  </a:lnTo>
                  <a:lnTo>
                    <a:pt x="5540" y="832"/>
                  </a:lnTo>
                  <a:cubicBezTo>
                    <a:pt x="5526" y="370"/>
                    <a:pt x="5148" y="0"/>
                    <a:pt x="4682" y="0"/>
                  </a:cubicBezTo>
                  <a:lnTo>
                    <a:pt x="4363" y="0"/>
                  </a:lnTo>
                  <a:lnTo>
                    <a:pt x="2770" y="1599"/>
                  </a:lnTo>
                  <a:lnTo>
                    <a:pt x="1179" y="0"/>
                  </a:lnTo>
                  <a:lnTo>
                    <a:pt x="859" y="0"/>
                  </a:lnTo>
                  <a:cubicBezTo>
                    <a:pt x="393" y="0"/>
                    <a:pt x="15" y="370"/>
                    <a:pt x="1" y="832"/>
                  </a:cubicBezTo>
                  <a:lnTo>
                    <a:pt x="0" y="832"/>
                  </a:lnTo>
                  <a:lnTo>
                    <a:pt x="6" y="4180"/>
                  </a:lnTo>
                  <a:cubicBezTo>
                    <a:pt x="71" y="4183"/>
                    <a:pt x="135" y="4192"/>
                    <a:pt x="199" y="4207"/>
                  </a:cubicBezTo>
                  <a:lnTo>
                    <a:pt x="317" y="4235"/>
                  </a:lnTo>
                  <a:lnTo>
                    <a:pt x="317" y="2206"/>
                  </a:lnTo>
                  <a:cubicBezTo>
                    <a:pt x="317" y="1960"/>
                    <a:pt x="517" y="1760"/>
                    <a:pt x="764" y="1760"/>
                  </a:cubicBezTo>
                  <a:lnTo>
                    <a:pt x="4764" y="1760"/>
                  </a:lnTo>
                  <a:cubicBezTo>
                    <a:pt x="5010" y="1760"/>
                    <a:pt x="5211" y="1960"/>
                    <a:pt x="5211" y="2206"/>
                  </a:cubicBezTo>
                  <a:lnTo>
                    <a:pt x="5211" y="4142"/>
                  </a:lnTo>
                  <a:cubicBezTo>
                    <a:pt x="5265" y="4132"/>
                    <a:pt x="5320" y="4127"/>
                    <a:pt x="5375" y="4127"/>
                  </a:cubicBezTo>
                  <a:cubicBezTo>
                    <a:pt x="5431" y="4127"/>
                    <a:pt x="5486" y="4132"/>
                    <a:pt x="5540" y="4142"/>
                  </a:cubicBezTo>
                  <a:close/>
                  <a:moveTo>
                    <a:pt x="5539" y="6037"/>
                  </a:moveTo>
                  <a:lnTo>
                    <a:pt x="5535" y="12086"/>
                  </a:lnTo>
                  <a:cubicBezTo>
                    <a:pt x="5535" y="12771"/>
                    <a:pt x="5025" y="13348"/>
                    <a:pt x="4272" y="13348"/>
                  </a:cubicBezTo>
                  <a:cubicBezTo>
                    <a:pt x="3520" y="13348"/>
                    <a:pt x="3009" y="12783"/>
                    <a:pt x="3009" y="12086"/>
                  </a:cubicBezTo>
                  <a:lnTo>
                    <a:pt x="3009" y="8138"/>
                  </a:lnTo>
                  <a:lnTo>
                    <a:pt x="2549" y="8138"/>
                  </a:lnTo>
                  <a:lnTo>
                    <a:pt x="2549" y="12086"/>
                  </a:lnTo>
                  <a:cubicBezTo>
                    <a:pt x="2549" y="12771"/>
                    <a:pt x="2038" y="13348"/>
                    <a:pt x="1286" y="13348"/>
                  </a:cubicBezTo>
                  <a:cubicBezTo>
                    <a:pt x="533" y="13348"/>
                    <a:pt x="23" y="12783"/>
                    <a:pt x="23" y="12086"/>
                  </a:cubicBezTo>
                  <a:lnTo>
                    <a:pt x="10" y="6106"/>
                  </a:lnTo>
                  <a:lnTo>
                    <a:pt x="267" y="6168"/>
                  </a:lnTo>
                  <a:cubicBezTo>
                    <a:pt x="345" y="6187"/>
                    <a:pt x="425" y="6196"/>
                    <a:pt x="503" y="6196"/>
                  </a:cubicBezTo>
                  <a:cubicBezTo>
                    <a:pt x="690" y="6196"/>
                    <a:pt x="870" y="6141"/>
                    <a:pt x="1023" y="6038"/>
                  </a:cubicBezTo>
                  <a:cubicBezTo>
                    <a:pt x="1205" y="5914"/>
                    <a:pt x="1334" y="5732"/>
                    <a:pt x="1396" y="5509"/>
                  </a:cubicBezTo>
                  <a:lnTo>
                    <a:pt x="3961" y="5509"/>
                  </a:lnTo>
                  <a:cubicBezTo>
                    <a:pt x="3976" y="5570"/>
                    <a:pt x="3998" y="5631"/>
                    <a:pt x="4025" y="5691"/>
                  </a:cubicBezTo>
                  <a:cubicBezTo>
                    <a:pt x="4129" y="5916"/>
                    <a:pt x="4297" y="6084"/>
                    <a:pt x="4513" y="6175"/>
                  </a:cubicBezTo>
                  <a:cubicBezTo>
                    <a:pt x="4626" y="6223"/>
                    <a:pt x="4746" y="6247"/>
                    <a:pt x="4869" y="6247"/>
                  </a:cubicBezTo>
                  <a:cubicBezTo>
                    <a:pt x="5009" y="6247"/>
                    <a:pt x="5147" y="6216"/>
                    <a:pt x="5279" y="6156"/>
                  </a:cubicBezTo>
                  <a:close/>
                  <a:moveTo>
                    <a:pt x="3959" y="5062"/>
                  </a:moveTo>
                  <a:lnTo>
                    <a:pt x="1420" y="5062"/>
                  </a:lnTo>
                  <a:cubicBezTo>
                    <a:pt x="1360" y="4730"/>
                    <a:pt x="1123" y="4455"/>
                    <a:pt x="776" y="4347"/>
                  </a:cubicBezTo>
                  <a:lnTo>
                    <a:pt x="776" y="2206"/>
                  </a:lnTo>
                  <a:lnTo>
                    <a:pt x="4586" y="2206"/>
                  </a:lnTo>
                  <a:lnTo>
                    <a:pt x="4586" y="4393"/>
                  </a:lnTo>
                  <a:lnTo>
                    <a:pt x="4490" y="4437"/>
                  </a:lnTo>
                  <a:cubicBezTo>
                    <a:pt x="4210" y="4565"/>
                    <a:pt x="4025" y="4796"/>
                    <a:pt x="3959" y="5062"/>
                  </a:cubicBezTo>
                  <a:close/>
                  <a:moveTo>
                    <a:pt x="3756" y="2962"/>
                  </a:moveTo>
                  <a:lnTo>
                    <a:pt x="3489" y="2738"/>
                  </a:lnTo>
                  <a:lnTo>
                    <a:pt x="2397" y="4040"/>
                  </a:lnTo>
                  <a:lnTo>
                    <a:pt x="1829" y="3564"/>
                  </a:lnTo>
                  <a:lnTo>
                    <a:pt x="1605" y="3831"/>
                  </a:lnTo>
                  <a:lnTo>
                    <a:pt x="2440" y="453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5"/>
            <p:cNvSpPr/>
            <p:nvPr/>
          </p:nvSpPr>
          <p:spPr>
            <a:xfrm>
              <a:off x="7755119" y="3567240"/>
              <a:ext cx="928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9" h="259">
                  <a:moveTo>
                    <a:pt x="129" y="259"/>
                  </a:moveTo>
                  <a:cubicBezTo>
                    <a:pt x="201" y="259"/>
                    <a:pt x="259" y="201"/>
                    <a:pt x="259" y="129"/>
                  </a:cubicBezTo>
                  <a:cubicBezTo>
                    <a:pt x="259" y="58"/>
                    <a:pt x="201" y="0"/>
                    <a:pt x="129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201"/>
                    <a:pt x="58" y="259"/>
                    <a:pt x="129" y="2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6"/>
            <p:cNvSpPr/>
            <p:nvPr/>
          </p:nvSpPr>
          <p:spPr>
            <a:xfrm>
              <a:off x="2979360" y="26031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1375" y="1989"/>
                  </a:moveTo>
                  <a:cubicBezTo>
                    <a:pt x="1245" y="1989"/>
                    <a:pt x="1116" y="1960"/>
                    <a:pt x="992" y="1903"/>
                  </a:cubicBezTo>
                  <a:lnTo>
                    <a:pt x="518" y="1686"/>
                  </a:lnTo>
                  <a:cubicBezTo>
                    <a:pt x="298" y="1585"/>
                    <a:pt x="133" y="1409"/>
                    <a:pt x="52" y="1192"/>
                  </a:cubicBezTo>
                  <a:cubicBezTo>
                    <a:pt x="-27" y="977"/>
                    <a:pt x="-16" y="738"/>
                    <a:pt x="85" y="519"/>
                  </a:cubicBezTo>
                  <a:cubicBezTo>
                    <a:pt x="182" y="308"/>
                    <a:pt x="339" y="152"/>
                    <a:pt x="539" y="67"/>
                  </a:cubicBezTo>
                  <a:cubicBezTo>
                    <a:pt x="644" y="23"/>
                    <a:pt x="755" y="0"/>
                    <a:pt x="870" y="0"/>
                  </a:cubicBezTo>
                  <a:cubicBezTo>
                    <a:pt x="1000" y="0"/>
                    <a:pt x="1128" y="29"/>
                    <a:pt x="1253" y="86"/>
                  </a:cubicBezTo>
                  <a:lnTo>
                    <a:pt x="1727" y="303"/>
                  </a:lnTo>
                  <a:cubicBezTo>
                    <a:pt x="2183" y="513"/>
                    <a:pt x="2369" y="1015"/>
                    <a:pt x="2160" y="1471"/>
                  </a:cubicBezTo>
                  <a:cubicBezTo>
                    <a:pt x="2063" y="1681"/>
                    <a:pt x="1906" y="1837"/>
                    <a:pt x="1706" y="1922"/>
                  </a:cubicBezTo>
                  <a:cubicBezTo>
                    <a:pt x="1601" y="1967"/>
                    <a:pt x="1489" y="1989"/>
                    <a:pt x="1375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7"/>
            <p:cNvSpPr/>
            <p:nvPr/>
          </p:nvSpPr>
          <p:spPr>
            <a:xfrm>
              <a:off x="1861560" y="941040"/>
              <a:ext cx="908640" cy="90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5" h="2524">
                  <a:moveTo>
                    <a:pt x="2204" y="1758"/>
                  </a:moveTo>
                  <a:lnTo>
                    <a:pt x="2525" y="2079"/>
                  </a:lnTo>
                  <a:lnTo>
                    <a:pt x="2080" y="2524"/>
                  </a:lnTo>
                  <a:lnTo>
                    <a:pt x="1699" y="2143"/>
                  </a:lnTo>
                  <a:lnTo>
                    <a:pt x="1966" y="1969"/>
                  </a:lnTo>
                  <a:cubicBezTo>
                    <a:pt x="2058" y="1909"/>
                    <a:pt x="2138" y="1838"/>
                    <a:pt x="2204" y="1758"/>
                  </a:cubicBezTo>
                  <a:close/>
                  <a:moveTo>
                    <a:pt x="817" y="372"/>
                  </a:moveTo>
                  <a:lnTo>
                    <a:pt x="475" y="29"/>
                  </a:lnTo>
                  <a:cubicBezTo>
                    <a:pt x="409" y="-36"/>
                    <a:pt x="256" y="10"/>
                    <a:pt x="133" y="133"/>
                  </a:cubicBezTo>
                  <a:cubicBezTo>
                    <a:pt x="10" y="256"/>
                    <a:pt x="-36" y="408"/>
                    <a:pt x="30" y="474"/>
                  </a:cubicBezTo>
                  <a:lnTo>
                    <a:pt x="284" y="728"/>
                  </a:lnTo>
                  <a:cubicBezTo>
                    <a:pt x="318" y="699"/>
                    <a:pt x="354" y="672"/>
                    <a:pt x="392" y="6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8"/>
            <p:cNvSpPr/>
            <p:nvPr/>
          </p:nvSpPr>
          <p:spPr>
            <a:xfrm>
              <a:off x="1861920" y="1020959"/>
              <a:ext cx="847799" cy="78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174">
                  <a:moveTo>
                    <a:pt x="915" y="2174"/>
                  </a:moveTo>
                  <a:cubicBezTo>
                    <a:pt x="609" y="2174"/>
                    <a:pt x="333" y="2019"/>
                    <a:pt x="158" y="1750"/>
                  </a:cubicBezTo>
                  <a:cubicBezTo>
                    <a:pt x="16" y="1533"/>
                    <a:pt x="-32" y="1283"/>
                    <a:pt x="22" y="1047"/>
                  </a:cubicBezTo>
                  <a:cubicBezTo>
                    <a:pt x="75" y="818"/>
                    <a:pt x="218" y="617"/>
                    <a:pt x="427" y="481"/>
                  </a:cubicBezTo>
                  <a:lnTo>
                    <a:pt x="930" y="155"/>
                  </a:lnTo>
                  <a:cubicBezTo>
                    <a:pt x="1085" y="54"/>
                    <a:pt x="1262" y="0"/>
                    <a:pt x="1441" y="0"/>
                  </a:cubicBezTo>
                  <a:cubicBezTo>
                    <a:pt x="1746" y="0"/>
                    <a:pt x="2023" y="155"/>
                    <a:pt x="2198" y="424"/>
                  </a:cubicBezTo>
                  <a:cubicBezTo>
                    <a:pt x="2339" y="641"/>
                    <a:pt x="2388" y="891"/>
                    <a:pt x="2334" y="1127"/>
                  </a:cubicBezTo>
                  <a:cubicBezTo>
                    <a:pt x="2281" y="1356"/>
                    <a:pt x="2138" y="1557"/>
                    <a:pt x="1929" y="1693"/>
                  </a:cubicBezTo>
                  <a:lnTo>
                    <a:pt x="1427" y="2019"/>
                  </a:lnTo>
                  <a:cubicBezTo>
                    <a:pt x="1271" y="2120"/>
                    <a:pt x="1094" y="2174"/>
                    <a:pt x="915" y="21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2670120" y="1850040"/>
              <a:ext cx="200880" cy="370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1030">
                  <a:moveTo>
                    <a:pt x="559" y="751"/>
                  </a:moveTo>
                  <a:cubicBezTo>
                    <a:pt x="559" y="905"/>
                    <a:pt x="434" y="1030"/>
                    <a:pt x="279" y="1030"/>
                  </a:cubicBezTo>
                  <a:cubicBezTo>
                    <a:pt x="125" y="1030"/>
                    <a:pt x="0" y="905"/>
                    <a:pt x="0" y="751"/>
                  </a:cubicBezTo>
                  <a:cubicBezTo>
                    <a:pt x="0" y="419"/>
                    <a:pt x="279" y="406"/>
                    <a:pt x="209" y="0"/>
                  </a:cubicBezTo>
                  <a:cubicBezTo>
                    <a:pt x="419" y="192"/>
                    <a:pt x="559" y="463"/>
                    <a:pt x="559" y="7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0"/>
            <p:cNvSpPr/>
            <p:nvPr/>
          </p:nvSpPr>
          <p:spPr>
            <a:xfrm>
              <a:off x="6322319" y="507600"/>
              <a:ext cx="1438199" cy="143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96" h="3997">
                  <a:moveTo>
                    <a:pt x="1323" y="3069"/>
                  </a:moveTo>
                  <a:lnTo>
                    <a:pt x="2033" y="3069"/>
                  </a:lnTo>
                  <a:lnTo>
                    <a:pt x="2742" y="3069"/>
                  </a:lnTo>
                  <a:lnTo>
                    <a:pt x="3178" y="3069"/>
                  </a:lnTo>
                  <a:cubicBezTo>
                    <a:pt x="3178" y="2828"/>
                    <a:pt x="2983" y="2633"/>
                    <a:pt x="2742" y="2633"/>
                  </a:cubicBezTo>
                  <a:lnTo>
                    <a:pt x="1323" y="2633"/>
                  </a:lnTo>
                  <a:cubicBezTo>
                    <a:pt x="1083" y="2633"/>
                    <a:pt x="887" y="2828"/>
                    <a:pt x="887" y="3069"/>
                  </a:cubicBezTo>
                  <a:close/>
                  <a:moveTo>
                    <a:pt x="1511" y="3171"/>
                  </a:moveTo>
                  <a:cubicBezTo>
                    <a:pt x="1511" y="3412"/>
                    <a:pt x="1707" y="3607"/>
                    <a:pt x="1948" y="3607"/>
                  </a:cubicBezTo>
                  <a:lnTo>
                    <a:pt x="2118" y="3607"/>
                  </a:lnTo>
                  <a:cubicBezTo>
                    <a:pt x="2359" y="3607"/>
                    <a:pt x="2554" y="3412"/>
                    <a:pt x="2554" y="3171"/>
                  </a:cubicBezTo>
                  <a:lnTo>
                    <a:pt x="2554" y="3156"/>
                  </a:lnTo>
                  <a:lnTo>
                    <a:pt x="1511" y="3156"/>
                  </a:lnTo>
                  <a:close/>
                  <a:moveTo>
                    <a:pt x="53" y="1532"/>
                  </a:moveTo>
                  <a:cubicBezTo>
                    <a:pt x="263" y="653"/>
                    <a:pt x="1054" y="0"/>
                    <a:pt x="1998" y="0"/>
                  </a:cubicBezTo>
                  <a:cubicBezTo>
                    <a:pt x="2942" y="0"/>
                    <a:pt x="3733" y="653"/>
                    <a:pt x="3943" y="1532"/>
                  </a:cubicBezTo>
                  <a:lnTo>
                    <a:pt x="3488" y="1532"/>
                  </a:lnTo>
                  <a:cubicBezTo>
                    <a:pt x="3371" y="1279"/>
                    <a:pt x="3115" y="1103"/>
                    <a:pt x="2817" y="1103"/>
                  </a:cubicBezTo>
                  <a:lnTo>
                    <a:pt x="1179" y="1103"/>
                  </a:lnTo>
                  <a:cubicBezTo>
                    <a:pt x="881" y="1103"/>
                    <a:pt x="625" y="1279"/>
                    <a:pt x="508" y="1532"/>
                  </a:cubicBezTo>
                  <a:close/>
                  <a:moveTo>
                    <a:pt x="0" y="2091"/>
                  </a:moveTo>
                  <a:cubicBezTo>
                    <a:pt x="49" y="3152"/>
                    <a:pt x="925" y="3997"/>
                    <a:pt x="1998" y="3997"/>
                  </a:cubicBezTo>
                  <a:cubicBezTo>
                    <a:pt x="3071" y="3997"/>
                    <a:pt x="3947" y="3152"/>
                    <a:pt x="3996" y="2091"/>
                  </a:cubicBezTo>
                  <a:lnTo>
                    <a:pt x="3513" y="2091"/>
                  </a:lnTo>
                  <a:cubicBezTo>
                    <a:pt x="3411" y="2377"/>
                    <a:pt x="3138" y="2581"/>
                    <a:pt x="2817" y="2581"/>
                  </a:cubicBezTo>
                  <a:cubicBezTo>
                    <a:pt x="2500" y="2581"/>
                    <a:pt x="2231" y="2380"/>
                    <a:pt x="2127" y="2100"/>
                  </a:cubicBezTo>
                  <a:cubicBezTo>
                    <a:pt x="2127" y="2100"/>
                    <a:pt x="2098" y="2003"/>
                    <a:pt x="1998" y="2003"/>
                  </a:cubicBezTo>
                  <a:cubicBezTo>
                    <a:pt x="1898" y="2003"/>
                    <a:pt x="1869" y="2100"/>
                    <a:pt x="1869" y="2100"/>
                  </a:cubicBezTo>
                  <a:cubicBezTo>
                    <a:pt x="1765" y="2380"/>
                    <a:pt x="1496" y="2581"/>
                    <a:pt x="1179" y="2581"/>
                  </a:cubicBezTo>
                  <a:cubicBezTo>
                    <a:pt x="858" y="2581"/>
                    <a:pt x="585" y="2377"/>
                    <a:pt x="483" y="20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1"/>
            <p:cNvSpPr/>
            <p:nvPr/>
          </p:nvSpPr>
          <p:spPr>
            <a:xfrm>
              <a:off x="3526560" y="522000"/>
              <a:ext cx="1391759" cy="144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7" h="4009">
                  <a:moveTo>
                    <a:pt x="3858" y="1695"/>
                  </a:moveTo>
                  <a:cubicBezTo>
                    <a:pt x="3710" y="735"/>
                    <a:pt x="2880" y="1"/>
                    <a:pt x="1878" y="0"/>
                  </a:cubicBezTo>
                  <a:cubicBezTo>
                    <a:pt x="1019" y="0"/>
                    <a:pt x="286" y="539"/>
                    <a:pt x="0" y="1297"/>
                  </a:cubicBezTo>
                  <a:cubicBezTo>
                    <a:pt x="68" y="1277"/>
                    <a:pt x="140" y="1265"/>
                    <a:pt x="214" y="1265"/>
                  </a:cubicBezTo>
                  <a:lnTo>
                    <a:pt x="1852" y="1265"/>
                  </a:lnTo>
                  <a:cubicBezTo>
                    <a:pt x="2150" y="1265"/>
                    <a:pt x="2407" y="1441"/>
                    <a:pt x="2524" y="1695"/>
                  </a:cubicBezTo>
                  <a:close/>
                  <a:moveTo>
                    <a:pt x="3867" y="2254"/>
                  </a:moveTo>
                  <a:cubicBezTo>
                    <a:pt x="3744" y="3244"/>
                    <a:pt x="2899" y="4009"/>
                    <a:pt x="1875" y="4009"/>
                  </a:cubicBezTo>
                  <a:cubicBezTo>
                    <a:pt x="1017" y="4008"/>
                    <a:pt x="286" y="3469"/>
                    <a:pt x="0" y="2712"/>
                  </a:cubicBezTo>
                  <a:cubicBezTo>
                    <a:pt x="68" y="2732"/>
                    <a:pt x="140" y="2743"/>
                    <a:pt x="214" y="2743"/>
                  </a:cubicBezTo>
                  <a:cubicBezTo>
                    <a:pt x="532" y="2743"/>
                    <a:pt x="800" y="2543"/>
                    <a:pt x="905" y="2262"/>
                  </a:cubicBezTo>
                  <a:cubicBezTo>
                    <a:pt x="905" y="2262"/>
                    <a:pt x="933" y="2166"/>
                    <a:pt x="1033" y="2166"/>
                  </a:cubicBezTo>
                  <a:cubicBezTo>
                    <a:pt x="1132" y="2166"/>
                    <a:pt x="1162" y="2262"/>
                    <a:pt x="1162" y="2262"/>
                  </a:cubicBezTo>
                  <a:cubicBezTo>
                    <a:pt x="1267" y="2543"/>
                    <a:pt x="1535" y="2743"/>
                    <a:pt x="1852" y="2743"/>
                  </a:cubicBezTo>
                  <a:cubicBezTo>
                    <a:pt x="2173" y="2743"/>
                    <a:pt x="2446" y="2539"/>
                    <a:pt x="2549" y="2254"/>
                  </a:cubicBezTo>
                  <a:close/>
                  <a:moveTo>
                    <a:pt x="1676" y="3061"/>
                  </a:moveTo>
                  <a:cubicBezTo>
                    <a:pt x="1676" y="3297"/>
                    <a:pt x="1435" y="3488"/>
                    <a:pt x="1138" y="3488"/>
                  </a:cubicBezTo>
                  <a:cubicBezTo>
                    <a:pt x="841" y="3488"/>
                    <a:pt x="600" y="3297"/>
                    <a:pt x="600" y="30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2"/>
            <p:cNvSpPr/>
            <p:nvPr/>
          </p:nvSpPr>
          <p:spPr>
            <a:xfrm>
              <a:off x="3408480" y="1048319"/>
              <a:ext cx="97992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3" h="1085">
                  <a:moveTo>
                    <a:pt x="2180" y="0"/>
                  </a:moveTo>
                  <a:cubicBezTo>
                    <a:pt x="2480" y="0"/>
                    <a:pt x="2723" y="243"/>
                    <a:pt x="2723" y="542"/>
                  </a:cubicBezTo>
                  <a:cubicBezTo>
                    <a:pt x="2723" y="842"/>
                    <a:pt x="2480" y="1085"/>
                    <a:pt x="2180" y="1085"/>
                  </a:cubicBezTo>
                  <a:cubicBezTo>
                    <a:pt x="1958" y="1085"/>
                    <a:pt x="1756" y="945"/>
                    <a:pt x="1676" y="735"/>
                  </a:cubicBezTo>
                  <a:cubicBezTo>
                    <a:pt x="1639" y="624"/>
                    <a:pt x="1526" y="507"/>
                    <a:pt x="1361" y="507"/>
                  </a:cubicBezTo>
                  <a:cubicBezTo>
                    <a:pt x="1196" y="507"/>
                    <a:pt x="1084" y="624"/>
                    <a:pt x="1047" y="735"/>
                  </a:cubicBezTo>
                  <a:cubicBezTo>
                    <a:pt x="967" y="945"/>
                    <a:pt x="765" y="1085"/>
                    <a:pt x="542" y="1085"/>
                  </a:cubicBezTo>
                  <a:cubicBezTo>
                    <a:pt x="243" y="1085"/>
                    <a:pt x="0" y="842"/>
                    <a:pt x="0" y="542"/>
                  </a:cubicBezTo>
                  <a:cubicBezTo>
                    <a:pt x="0" y="243"/>
                    <a:pt x="243" y="0"/>
                    <a:pt x="542" y="0"/>
                  </a:cubicBezTo>
                  <a:close/>
                  <a:moveTo>
                    <a:pt x="1936" y="753"/>
                  </a:moveTo>
                  <a:cubicBezTo>
                    <a:pt x="1803" y="696"/>
                    <a:pt x="1741" y="542"/>
                    <a:pt x="1798" y="409"/>
                  </a:cubicBezTo>
                  <a:cubicBezTo>
                    <a:pt x="1855" y="276"/>
                    <a:pt x="2009" y="214"/>
                    <a:pt x="2142" y="271"/>
                  </a:cubicBezTo>
                  <a:cubicBezTo>
                    <a:pt x="2275" y="328"/>
                    <a:pt x="2337" y="482"/>
                    <a:pt x="2280" y="615"/>
                  </a:cubicBezTo>
                  <a:cubicBezTo>
                    <a:pt x="2223" y="748"/>
                    <a:pt x="2069" y="810"/>
                    <a:pt x="1936" y="753"/>
                  </a:cubicBezTo>
                  <a:close/>
                  <a:moveTo>
                    <a:pt x="610" y="753"/>
                  </a:moveTo>
                  <a:cubicBezTo>
                    <a:pt x="478" y="696"/>
                    <a:pt x="416" y="542"/>
                    <a:pt x="473" y="409"/>
                  </a:cubicBezTo>
                  <a:cubicBezTo>
                    <a:pt x="530" y="276"/>
                    <a:pt x="684" y="214"/>
                    <a:pt x="817" y="271"/>
                  </a:cubicBezTo>
                  <a:cubicBezTo>
                    <a:pt x="950" y="328"/>
                    <a:pt x="1012" y="482"/>
                    <a:pt x="955" y="615"/>
                  </a:cubicBezTo>
                  <a:cubicBezTo>
                    <a:pt x="898" y="748"/>
                    <a:pt x="743" y="810"/>
                    <a:pt x="610" y="7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3"/>
            <p:cNvSpPr/>
            <p:nvPr/>
          </p:nvSpPr>
          <p:spPr>
            <a:xfrm>
              <a:off x="6551280" y="975240"/>
              <a:ext cx="98028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4" h="1085">
                  <a:moveTo>
                    <a:pt x="2181" y="0"/>
                  </a:moveTo>
                  <a:cubicBezTo>
                    <a:pt x="2480" y="0"/>
                    <a:pt x="2724" y="244"/>
                    <a:pt x="2724" y="543"/>
                  </a:cubicBezTo>
                  <a:cubicBezTo>
                    <a:pt x="2724" y="842"/>
                    <a:pt x="2480" y="1085"/>
                    <a:pt x="2181" y="1085"/>
                  </a:cubicBezTo>
                  <a:cubicBezTo>
                    <a:pt x="1959" y="1085"/>
                    <a:pt x="1756" y="945"/>
                    <a:pt x="1676" y="736"/>
                  </a:cubicBezTo>
                  <a:cubicBezTo>
                    <a:pt x="1639" y="624"/>
                    <a:pt x="1527" y="507"/>
                    <a:pt x="1362" y="507"/>
                  </a:cubicBezTo>
                  <a:cubicBezTo>
                    <a:pt x="1197" y="507"/>
                    <a:pt x="1085" y="624"/>
                    <a:pt x="1048" y="736"/>
                  </a:cubicBezTo>
                  <a:cubicBezTo>
                    <a:pt x="968" y="945"/>
                    <a:pt x="765" y="1085"/>
                    <a:pt x="543" y="1085"/>
                  </a:cubicBezTo>
                  <a:cubicBezTo>
                    <a:pt x="244" y="1085"/>
                    <a:pt x="0" y="842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lose/>
                  <a:moveTo>
                    <a:pt x="1960" y="700"/>
                  </a:moveTo>
                  <a:cubicBezTo>
                    <a:pt x="1955" y="680"/>
                    <a:pt x="1952" y="660"/>
                    <a:pt x="1952" y="639"/>
                  </a:cubicBezTo>
                  <a:cubicBezTo>
                    <a:pt x="1952" y="510"/>
                    <a:pt x="2056" y="406"/>
                    <a:pt x="2185" y="406"/>
                  </a:cubicBezTo>
                  <a:cubicBezTo>
                    <a:pt x="2314" y="406"/>
                    <a:pt x="2419" y="510"/>
                    <a:pt x="2419" y="639"/>
                  </a:cubicBezTo>
                  <a:cubicBezTo>
                    <a:pt x="2419" y="660"/>
                    <a:pt x="2416" y="680"/>
                    <a:pt x="2411" y="700"/>
                  </a:cubicBezTo>
                  <a:close/>
                  <a:moveTo>
                    <a:pt x="323" y="700"/>
                  </a:moveTo>
                  <a:cubicBezTo>
                    <a:pt x="318" y="680"/>
                    <a:pt x="315" y="660"/>
                    <a:pt x="315" y="639"/>
                  </a:cubicBezTo>
                  <a:cubicBezTo>
                    <a:pt x="315" y="510"/>
                    <a:pt x="419" y="406"/>
                    <a:pt x="548" y="406"/>
                  </a:cubicBezTo>
                  <a:cubicBezTo>
                    <a:pt x="676" y="406"/>
                    <a:pt x="782" y="510"/>
                    <a:pt x="782" y="639"/>
                  </a:cubicBezTo>
                  <a:cubicBezTo>
                    <a:pt x="782" y="660"/>
                    <a:pt x="779" y="680"/>
                    <a:pt x="774" y="7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4"/>
            <p:cNvSpPr/>
            <p:nvPr/>
          </p:nvSpPr>
          <p:spPr>
            <a:xfrm>
              <a:off x="5721480" y="3832919"/>
              <a:ext cx="817560" cy="67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2" h="1886">
                  <a:moveTo>
                    <a:pt x="1406" y="1886"/>
                  </a:moveTo>
                  <a:cubicBezTo>
                    <a:pt x="1333" y="1886"/>
                    <a:pt x="1259" y="1878"/>
                    <a:pt x="1185" y="1860"/>
                  </a:cubicBezTo>
                  <a:lnTo>
                    <a:pt x="678" y="1739"/>
                  </a:lnTo>
                  <a:cubicBezTo>
                    <a:pt x="442" y="1683"/>
                    <a:pt x="246" y="1543"/>
                    <a:pt x="125" y="1345"/>
                  </a:cubicBezTo>
                  <a:cubicBezTo>
                    <a:pt x="5" y="1150"/>
                    <a:pt x="-30" y="913"/>
                    <a:pt x="26" y="678"/>
                  </a:cubicBezTo>
                  <a:cubicBezTo>
                    <a:pt x="80" y="453"/>
                    <a:pt x="203" y="269"/>
                    <a:pt x="383" y="147"/>
                  </a:cubicBezTo>
                  <a:cubicBezTo>
                    <a:pt x="525" y="51"/>
                    <a:pt x="692" y="0"/>
                    <a:pt x="866" y="0"/>
                  </a:cubicBezTo>
                  <a:cubicBezTo>
                    <a:pt x="939" y="0"/>
                    <a:pt x="1013" y="9"/>
                    <a:pt x="1087" y="27"/>
                  </a:cubicBezTo>
                  <a:lnTo>
                    <a:pt x="1595" y="148"/>
                  </a:lnTo>
                  <a:cubicBezTo>
                    <a:pt x="2083" y="265"/>
                    <a:pt x="2363" y="721"/>
                    <a:pt x="2246" y="1209"/>
                  </a:cubicBezTo>
                  <a:cubicBezTo>
                    <a:pt x="2193" y="1434"/>
                    <a:pt x="2069" y="1617"/>
                    <a:pt x="1889" y="1739"/>
                  </a:cubicBezTo>
                  <a:cubicBezTo>
                    <a:pt x="1747" y="1836"/>
                    <a:pt x="1580" y="1886"/>
                    <a:pt x="1406" y="188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5"/>
            <p:cNvSpPr/>
            <p:nvPr/>
          </p:nvSpPr>
          <p:spPr>
            <a:xfrm>
              <a:off x="7486199" y="38145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870" y="1989"/>
                  </a:moveTo>
                  <a:cubicBezTo>
                    <a:pt x="756" y="1989"/>
                    <a:pt x="645" y="1966"/>
                    <a:pt x="539" y="1922"/>
                  </a:cubicBezTo>
                  <a:cubicBezTo>
                    <a:pt x="339" y="1837"/>
                    <a:pt x="182" y="1681"/>
                    <a:pt x="86" y="1470"/>
                  </a:cubicBezTo>
                  <a:cubicBezTo>
                    <a:pt x="-124" y="1014"/>
                    <a:pt x="62" y="513"/>
                    <a:pt x="518" y="303"/>
                  </a:cubicBezTo>
                  <a:lnTo>
                    <a:pt x="993" y="86"/>
                  </a:lnTo>
                  <a:cubicBezTo>
                    <a:pt x="1117" y="29"/>
                    <a:pt x="1246" y="0"/>
                    <a:pt x="1376" y="0"/>
                  </a:cubicBezTo>
                  <a:cubicBezTo>
                    <a:pt x="1490" y="0"/>
                    <a:pt x="1601" y="22"/>
                    <a:pt x="1706" y="67"/>
                  </a:cubicBezTo>
                  <a:cubicBezTo>
                    <a:pt x="1907" y="152"/>
                    <a:pt x="2064" y="308"/>
                    <a:pt x="2160" y="518"/>
                  </a:cubicBezTo>
                  <a:cubicBezTo>
                    <a:pt x="2261" y="738"/>
                    <a:pt x="2273" y="977"/>
                    <a:pt x="2193" y="1191"/>
                  </a:cubicBezTo>
                  <a:cubicBezTo>
                    <a:pt x="2112" y="1409"/>
                    <a:pt x="1947" y="1584"/>
                    <a:pt x="1728" y="1685"/>
                  </a:cubicBezTo>
                  <a:lnTo>
                    <a:pt x="1253" y="1903"/>
                  </a:lnTo>
                  <a:cubicBezTo>
                    <a:pt x="1129" y="1960"/>
                    <a:pt x="1000" y="1989"/>
                    <a:pt x="870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08315" y="126016"/>
            <a:ext cx="3409445" cy="2922184"/>
            <a:chOff x="1540440" y="774359"/>
            <a:chExt cx="7075799" cy="6064561"/>
          </a:xfrm>
          <a:solidFill>
            <a:schemeClr val="accent1"/>
          </a:solidFill>
        </p:grpSpPr>
        <p:sp>
          <p:nvSpPr>
            <p:cNvPr id="19" name="Freeform: Shape 1"/>
            <p:cNvSpPr/>
            <p:nvPr/>
          </p:nvSpPr>
          <p:spPr>
            <a:xfrm>
              <a:off x="2272680" y="774359"/>
              <a:ext cx="1272959" cy="127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37" h="3535">
                  <a:moveTo>
                    <a:pt x="3537" y="1772"/>
                  </a:moveTo>
                  <a:cubicBezTo>
                    <a:pt x="3537" y="1298"/>
                    <a:pt x="3354" y="852"/>
                    <a:pt x="3021" y="518"/>
                  </a:cubicBezTo>
                  <a:cubicBezTo>
                    <a:pt x="2688" y="184"/>
                    <a:pt x="2243" y="0"/>
                    <a:pt x="1769" y="0"/>
                  </a:cubicBezTo>
                  <a:cubicBezTo>
                    <a:pt x="794" y="0"/>
                    <a:pt x="0" y="798"/>
                    <a:pt x="0" y="1779"/>
                  </a:cubicBezTo>
                  <a:lnTo>
                    <a:pt x="0" y="3530"/>
                  </a:lnTo>
                  <a:lnTo>
                    <a:pt x="674" y="3530"/>
                  </a:lnTo>
                  <a:cubicBezTo>
                    <a:pt x="489" y="3245"/>
                    <a:pt x="388" y="2895"/>
                    <a:pt x="388" y="2534"/>
                  </a:cubicBezTo>
                  <a:cubicBezTo>
                    <a:pt x="388" y="1631"/>
                    <a:pt x="1007" y="897"/>
                    <a:pt x="1769" y="897"/>
                  </a:cubicBezTo>
                  <a:lnTo>
                    <a:pt x="1828" y="897"/>
                  </a:lnTo>
                  <a:lnTo>
                    <a:pt x="1821" y="956"/>
                  </a:lnTo>
                  <a:cubicBezTo>
                    <a:pt x="1752" y="1612"/>
                    <a:pt x="2118" y="1741"/>
                    <a:pt x="2506" y="1877"/>
                  </a:cubicBezTo>
                  <a:cubicBezTo>
                    <a:pt x="2823" y="1988"/>
                    <a:pt x="3150" y="2103"/>
                    <a:pt x="3150" y="2534"/>
                  </a:cubicBezTo>
                  <a:cubicBezTo>
                    <a:pt x="3150" y="2896"/>
                    <a:pt x="3048" y="3247"/>
                    <a:pt x="2863" y="3533"/>
                  </a:cubicBezTo>
                  <a:lnTo>
                    <a:pt x="3533" y="353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2"/>
            <p:cNvSpPr/>
            <p:nvPr/>
          </p:nvSpPr>
          <p:spPr>
            <a:xfrm>
              <a:off x="4496400" y="3042000"/>
              <a:ext cx="14724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0" h="316">
                  <a:moveTo>
                    <a:pt x="0" y="316"/>
                  </a:moveTo>
                  <a:lnTo>
                    <a:pt x="410" y="315"/>
                  </a:lnTo>
                  <a:lnTo>
                    <a:pt x="410" y="110"/>
                  </a:lnTo>
                  <a:cubicBezTo>
                    <a:pt x="267" y="88"/>
                    <a:pt x="130" y="51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3"/>
            <p:cNvSpPr/>
            <p:nvPr/>
          </p:nvSpPr>
          <p:spPr>
            <a:xfrm>
              <a:off x="4496400" y="1541880"/>
              <a:ext cx="3744720" cy="232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72">
                  <a:moveTo>
                    <a:pt x="9994" y="6157"/>
                  </a:moveTo>
                  <a:cubicBezTo>
                    <a:pt x="9994" y="6190"/>
                    <a:pt x="9967" y="6217"/>
                    <a:pt x="9934" y="6217"/>
                  </a:cubicBezTo>
                  <a:lnTo>
                    <a:pt x="9459" y="6217"/>
                  </a:lnTo>
                  <a:cubicBezTo>
                    <a:pt x="9427" y="6217"/>
                    <a:pt x="9400" y="6190"/>
                    <a:pt x="9400" y="6157"/>
                  </a:cubicBezTo>
                  <a:lnTo>
                    <a:pt x="9400" y="6128"/>
                  </a:lnTo>
                  <a:cubicBezTo>
                    <a:pt x="9400" y="6095"/>
                    <a:pt x="9427" y="6068"/>
                    <a:pt x="9459" y="6068"/>
                  </a:cubicBezTo>
                  <a:lnTo>
                    <a:pt x="9934" y="6068"/>
                  </a:lnTo>
                  <a:cubicBezTo>
                    <a:pt x="9967" y="6068"/>
                    <a:pt x="9994" y="6095"/>
                    <a:pt x="9994" y="6128"/>
                  </a:cubicBezTo>
                  <a:close/>
                  <a:moveTo>
                    <a:pt x="9223" y="6157"/>
                  </a:moveTo>
                  <a:cubicBezTo>
                    <a:pt x="9223" y="6190"/>
                    <a:pt x="9197" y="6217"/>
                    <a:pt x="9164" y="6217"/>
                  </a:cubicBezTo>
                  <a:lnTo>
                    <a:pt x="9043" y="6217"/>
                  </a:lnTo>
                  <a:cubicBezTo>
                    <a:pt x="9010" y="6217"/>
                    <a:pt x="8984" y="6190"/>
                    <a:pt x="8984" y="6157"/>
                  </a:cubicBezTo>
                  <a:lnTo>
                    <a:pt x="8984" y="6128"/>
                  </a:lnTo>
                  <a:cubicBezTo>
                    <a:pt x="8984" y="6095"/>
                    <a:pt x="9010" y="6068"/>
                    <a:pt x="9043" y="6068"/>
                  </a:cubicBezTo>
                  <a:lnTo>
                    <a:pt x="9164" y="6068"/>
                  </a:lnTo>
                  <a:cubicBezTo>
                    <a:pt x="9197" y="6068"/>
                    <a:pt x="9223" y="6095"/>
                    <a:pt x="9223" y="6128"/>
                  </a:cubicBezTo>
                  <a:close/>
                  <a:moveTo>
                    <a:pt x="5182" y="539"/>
                  </a:moveTo>
                  <a:cubicBezTo>
                    <a:pt x="5096" y="539"/>
                    <a:pt x="5027" y="470"/>
                    <a:pt x="5027" y="384"/>
                  </a:cubicBezTo>
                  <a:cubicBezTo>
                    <a:pt x="5027" y="298"/>
                    <a:pt x="5096" y="229"/>
                    <a:pt x="5182" y="229"/>
                  </a:cubicBezTo>
                  <a:cubicBezTo>
                    <a:pt x="5268" y="229"/>
                    <a:pt x="5337" y="298"/>
                    <a:pt x="5337" y="384"/>
                  </a:cubicBezTo>
                  <a:cubicBezTo>
                    <a:pt x="5337" y="470"/>
                    <a:pt x="5268" y="539"/>
                    <a:pt x="5182" y="539"/>
                  </a:cubicBezTo>
                  <a:close/>
                  <a:moveTo>
                    <a:pt x="0" y="607"/>
                  </a:moveTo>
                  <a:lnTo>
                    <a:pt x="0" y="370"/>
                  </a:lnTo>
                  <a:cubicBezTo>
                    <a:pt x="0" y="166"/>
                    <a:pt x="166" y="0"/>
                    <a:pt x="370" y="0"/>
                  </a:cubicBezTo>
                  <a:lnTo>
                    <a:pt x="10033" y="0"/>
                  </a:lnTo>
                  <a:cubicBezTo>
                    <a:pt x="10238" y="0"/>
                    <a:pt x="10403" y="166"/>
                    <a:pt x="10403" y="370"/>
                  </a:cubicBezTo>
                  <a:lnTo>
                    <a:pt x="10403" y="6322"/>
                  </a:lnTo>
                  <a:cubicBezTo>
                    <a:pt x="10403" y="6405"/>
                    <a:pt x="10336" y="6472"/>
                    <a:pt x="10253" y="6472"/>
                  </a:cubicBezTo>
                  <a:lnTo>
                    <a:pt x="6522" y="6472"/>
                  </a:lnTo>
                  <a:cubicBezTo>
                    <a:pt x="6482" y="6415"/>
                    <a:pt x="6434" y="6364"/>
                    <a:pt x="6380" y="6318"/>
                  </a:cubicBezTo>
                  <a:cubicBezTo>
                    <a:pt x="6228" y="6191"/>
                    <a:pt x="6032" y="6121"/>
                    <a:pt x="5827" y="6121"/>
                  </a:cubicBezTo>
                  <a:cubicBezTo>
                    <a:pt x="5777" y="6121"/>
                    <a:pt x="5727" y="6126"/>
                    <a:pt x="5677" y="6134"/>
                  </a:cubicBezTo>
                  <a:lnTo>
                    <a:pt x="5144" y="6219"/>
                  </a:lnTo>
                  <a:cubicBezTo>
                    <a:pt x="4951" y="6250"/>
                    <a:pt x="4779" y="6339"/>
                    <a:pt x="4649" y="6472"/>
                  </a:cubicBezTo>
                  <a:lnTo>
                    <a:pt x="3946" y="6472"/>
                  </a:lnTo>
                  <a:cubicBezTo>
                    <a:pt x="3789" y="6207"/>
                    <a:pt x="3524" y="6051"/>
                    <a:pt x="3218" y="6051"/>
                  </a:cubicBezTo>
                  <a:cubicBezTo>
                    <a:pt x="3092" y="6051"/>
                    <a:pt x="2967" y="6078"/>
                    <a:pt x="2848" y="6131"/>
                  </a:cubicBezTo>
                  <a:lnTo>
                    <a:pt x="2442" y="6311"/>
                  </a:lnTo>
                  <a:lnTo>
                    <a:pt x="2442" y="5773"/>
                  </a:lnTo>
                  <a:lnTo>
                    <a:pt x="9994" y="5773"/>
                  </a:lnTo>
                  <a:lnTo>
                    <a:pt x="9994" y="744"/>
                  </a:lnTo>
                  <a:lnTo>
                    <a:pt x="1668" y="744"/>
                  </a:lnTo>
                  <a:cubicBezTo>
                    <a:pt x="1382" y="574"/>
                    <a:pt x="1049" y="477"/>
                    <a:pt x="693" y="477"/>
                  </a:cubicBezTo>
                  <a:cubicBezTo>
                    <a:pt x="449" y="477"/>
                    <a:pt x="215" y="523"/>
                    <a:pt x="0" y="6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4"/>
            <p:cNvSpPr/>
            <p:nvPr/>
          </p:nvSpPr>
          <p:spPr>
            <a:xfrm>
              <a:off x="5936039" y="3908880"/>
              <a:ext cx="2019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2" h="308">
                  <a:moveTo>
                    <a:pt x="562" y="0"/>
                  </a:moveTo>
                  <a:lnTo>
                    <a:pt x="0" y="0"/>
                  </a:lnTo>
                  <a:cubicBezTo>
                    <a:pt x="44" y="100"/>
                    <a:pt x="70" y="204"/>
                    <a:pt x="77" y="308"/>
                  </a:cubicBezTo>
                  <a:lnTo>
                    <a:pt x="428" y="308"/>
                  </a:lnTo>
                  <a:cubicBezTo>
                    <a:pt x="452" y="197"/>
                    <a:pt x="497" y="93"/>
                    <a:pt x="56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5"/>
            <p:cNvSpPr/>
            <p:nvPr/>
          </p:nvSpPr>
          <p:spPr>
            <a:xfrm>
              <a:off x="5918040" y="4072680"/>
              <a:ext cx="184680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357">
                  <a:moveTo>
                    <a:pt x="471" y="187"/>
                  </a:moveTo>
                  <a:cubicBezTo>
                    <a:pt x="461" y="124"/>
                    <a:pt x="457" y="62"/>
                    <a:pt x="460" y="0"/>
                  </a:cubicBezTo>
                  <a:lnTo>
                    <a:pt x="124" y="0"/>
                  </a:lnTo>
                  <a:cubicBezTo>
                    <a:pt x="116" y="72"/>
                    <a:pt x="100" y="142"/>
                    <a:pt x="74" y="210"/>
                  </a:cubicBezTo>
                  <a:cubicBezTo>
                    <a:pt x="54" y="262"/>
                    <a:pt x="29" y="311"/>
                    <a:pt x="0" y="357"/>
                  </a:cubicBezTo>
                  <a:lnTo>
                    <a:pt x="514" y="357"/>
                  </a:lnTo>
                  <a:cubicBezTo>
                    <a:pt x="495" y="303"/>
                    <a:pt x="481" y="246"/>
                    <a:pt x="471" y="1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6"/>
            <p:cNvSpPr/>
            <p:nvPr/>
          </p:nvSpPr>
          <p:spPr>
            <a:xfrm>
              <a:off x="6872400" y="4072680"/>
              <a:ext cx="838799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1" h="357">
                  <a:moveTo>
                    <a:pt x="2278" y="0"/>
                  </a:moveTo>
                  <a:lnTo>
                    <a:pt x="87" y="0"/>
                  </a:lnTo>
                  <a:cubicBezTo>
                    <a:pt x="84" y="126"/>
                    <a:pt x="54" y="247"/>
                    <a:pt x="0" y="357"/>
                  </a:cubicBezTo>
                  <a:lnTo>
                    <a:pt x="2278" y="357"/>
                  </a:lnTo>
                  <a:cubicBezTo>
                    <a:pt x="2307" y="357"/>
                    <a:pt x="2331" y="333"/>
                    <a:pt x="2331" y="304"/>
                  </a:cubicBezTo>
                  <a:lnTo>
                    <a:pt x="2331" y="53"/>
                  </a:lnTo>
                  <a:cubicBezTo>
                    <a:pt x="2331" y="24"/>
                    <a:pt x="2307" y="0"/>
                    <a:pt x="22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7"/>
            <p:cNvSpPr/>
            <p:nvPr/>
          </p:nvSpPr>
          <p:spPr>
            <a:xfrm>
              <a:off x="3954960" y="3193200"/>
              <a:ext cx="2475720" cy="348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78" h="9687">
                  <a:moveTo>
                    <a:pt x="6018" y="4587"/>
                  </a:moveTo>
                  <a:lnTo>
                    <a:pt x="6007" y="4587"/>
                  </a:lnTo>
                  <a:lnTo>
                    <a:pt x="3839" y="4587"/>
                  </a:lnTo>
                  <a:lnTo>
                    <a:pt x="3840" y="637"/>
                  </a:lnTo>
                  <a:cubicBezTo>
                    <a:pt x="3828" y="283"/>
                    <a:pt x="3539" y="0"/>
                    <a:pt x="3182" y="0"/>
                  </a:cubicBezTo>
                  <a:lnTo>
                    <a:pt x="1118" y="1"/>
                  </a:lnTo>
                  <a:lnTo>
                    <a:pt x="658" y="3"/>
                  </a:lnTo>
                  <a:cubicBezTo>
                    <a:pt x="301" y="3"/>
                    <a:pt x="12" y="287"/>
                    <a:pt x="1" y="640"/>
                  </a:cubicBezTo>
                  <a:lnTo>
                    <a:pt x="0" y="640"/>
                  </a:lnTo>
                  <a:lnTo>
                    <a:pt x="0" y="1859"/>
                  </a:lnTo>
                  <a:lnTo>
                    <a:pt x="1820" y="1859"/>
                  </a:lnTo>
                  <a:cubicBezTo>
                    <a:pt x="2010" y="1859"/>
                    <a:pt x="2164" y="2013"/>
                    <a:pt x="2164" y="2202"/>
                  </a:cubicBezTo>
                  <a:lnTo>
                    <a:pt x="2164" y="4009"/>
                  </a:lnTo>
                  <a:cubicBezTo>
                    <a:pt x="2164" y="4198"/>
                    <a:pt x="2010" y="4352"/>
                    <a:pt x="1820" y="4352"/>
                  </a:cubicBezTo>
                  <a:lnTo>
                    <a:pt x="484" y="4352"/>
                  </a:lnTo>
                  <a:lnTo>
                    <a:pt x="484" y="5531"/>
                  </a:lnTo>
                  <a:lnTo>
                    <a:pt x="3463" y="5531"/>
                  </a:lnTo>
                  <a:cubicBezTo>
                    <a:pt x="3618" y="5531"/>
                    <a:pt x="3743" y="5656"/>
                    <a:pt x="3743" y="5811"/>
                  </a:cubicBezTo>
                  <a:lnTo>
                    <a:pt x="3743" y="6585"/>
                  </a:lnTo>
                  <a:lnTo>
                    <a:pt x="4921" y="6585"/>
                  </a:lnTo>
                  <a:lnTo>
                    <a:pt x="4921" y="8827"/>
                  </a:lnTo>
                  <a:cubicBezTo>
                    <a:pt x="4921" y="9300"/>
                    <a:pt x="5308" y="9687"/>
                    <a:pt x="5781" y="9687"/>
                  </a:cubicBezTo>
                  <a:lnTo>
                    <a:pt x="6007" y="9687"/>
                  </a:lnTo>
                  <a:cubicBezTo>
                    <a:pt x="6480" y="9687"/>
                    <a:pt x="6867" y="9300"/>
                    <a:pt x="6867" y="8827"/>
                  </a:cubicBezTo>
                  <a:lnTo>
                    <a:pt x="6878" y="5447"/>
                  </a:lnTo>
                  <a:cubicBezTo>
                    <a:pt x="6878" y="4974"/>
                    <a:pt x="6491" y="4587"/>
                    <a:pt x="6018" y="45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8"/>
            <p:cNvSpPr/>
            <p:nvPr/>
          </p:nvSpPr>
          <p:spPr>
            <a:xfrm>
              <a:off x="1724760" y="3755159"/>
              <a:ext cx="564120" cy="504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1403">
                  <a:moveTo>
                    <a:pt x="1259" y="285"/>
                  </a:moveTo>
                  <a:cubicBezTo>
                    <a:pt x="1259" y="285"/>
                    <a:pt x="1040" y="162"/>
                    <a:pt x="893" y="80"/>
                  </a:cubicBezTo>
                  <a:cubicBezTo>
                    <a:pt x="798" y="26"/>
                    <a:pt x="695" y="0"/>
                    <a:pt x="592" y="0"/>
                  </a:cubicBezTo>
                  <a:cubicBezTo>
                    <a:pt x="392" y="0"/>
                    <a:pt x="197" y="102"/>
                    <a:pt x="82" y="307"/>
                  </a:cubicBezTo>
                  <a:cubicBezTo>
                    <a:pt x="-92" y="616"/>
                    <a:pt x="23" y="957"/>
                    <a:pt x="310" y="1118"/>
                  </a:cubicBezTo>
                  <a:cubicBezTo>
                    <a:pt x="310" y="1118"/>
                    <a:pt x="529" y="1241"/>
                    <a:pt x="675" y="1323"/>
                  </a:cubicBezTo>
                  <a:cubicBezTo>
                    <a:pt x="770" y="1377"/>
                    <a:pt x="874" y="1403"/>
                    <a:pt x="976" y="1403"/>
                  </a:cubicBezTo>
                  <a:cubicBezTo>
                    <a:pt x="1176" y="1403"/>
                    <a:pt x="1371" y="1301"/>
                    <a:pt x="1486" y="1096"/>
                  </a:cubicBezTo>
                  <a:cubicBezTo>
                    <a:pt x="1660" y="787"/>
                    <a:pt x="1546" y="446"/>
                    <a:pt x="1259" y="28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9"/>
            <p:cNvSpPr/>
            <p:nvPr/>
          </p:nvSpPr>
          <p:spPr>
            <a:xfrm>
              <a:off x="2450520" y="1135800"/>
              <a:ext cx="917640" cy="103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0" h="2871">
                  <a:moveTo>
                    <a:pt x="1838" y="1658"/>
                  </a:moveTo>
                  <a:cubicBezTo>
                    <a:pt x="1702" y="1658"/>
                    <a:pt x="1592" y="1548"/>
                    <a:pt x="1592" y="1412"/>
                  </a:cubicBezTo>
                  <a:cubicBezTo>
                    <a:pt x="1592" y="1276"/>
                    <a:pt x="1702" y="1166"/>
                    <a:pt x="1838" y="1166"/>
                  </a:cubicBezTo>
                  <a:cubicBezTo>
                    <a:pt x="1974" y="1166"/>
                    <a:pt x="2084" y="1276"/>
                    <a:pt x="2084" y="1412"/>
                  </a:cubicBezTo>
                  <a:cubicBezTo>
                    <a:pt x="2084" y="1548"/>
                    <a:pt x="1974" y="1658"/>
                    <a:pt x="1838" y="1658"/>
                  </a:cubicBezTo>
                  <a:close/>
                  <a:moveTo>
                    <a:pt x="1263" y="2610"/>
                  </a:moveTo>
                  <a:cubicBezTo>
                    <a:pt x="899" y="2610"/>
                    <a:pt x="604" y="2429"/>
                    <a:pt x="604" y="2206"/>
                  </a:cubicBezTo>
                  <a:lnTo>
                    <a:pt x="1921" y="2206"/>
                  </a:lnTo>
                  <a:cubicBezTo>
                    <a:pt x="1921" y="2429"/>
                    <a:pt x="1627" y="2610"/>
                    <a:pt x="1263" y="2610"/>
                  </a:cubicBezTo>
                  <a:close/>
                  <a:moveTo>
                    <a:pt x="622" y="1658"/>
                  </a:moveTo>
                  <a:cubicBezTo>
                    <a:pt x="486" y="1658"/>
                    <a:pt x="376" y="1548"/>
                    <a:pt x="376" y="1412"/>
                  </a:cubicBezTo>
                  <a:cubicBezTo>
                    <a:pt x="376" y="1276"/>
                    <a:pt x="486" y="1166"/>
                    <a:pt x="622" y="1166"/>
                  </a:cubicBezTo>
                  <a:cubicBezTo>
                    <a:pt x="757" y="1166"/>
                    <a:pt x="868" y="1276"/>
                    <a:pt x="868" y="1412"/>
                  </a:cubicBezTo>
                  <a:cubicBezTo>
                    <a:pt x="868" y="1548"/>
                    <a:pt x="757" y="1658"/>
                    <a:pt x="622" y="1658"/>
                  </a:cubicBezTo>
                  <a:close/>
                  <a:moveTo>
                    <a:pt x="1977" y="973"/>
                  </a:moveTo>
                  <a:cubicBezTo>
                    <a:pt x="1597" y="839"/>
                    <a:pt x="1168" y="689"/>
                    <a:pt x="1217" y="0"/>
                  </a:cubicBezTo>
                  <a:cubicBezTo>
                    <a:pt x="541" y="37"/>
                    <a:pt x="0" y="709"/>
                    <a:pt x="0" y="1530"/>
                  </a:cubicBezTo>
                  <a:cubicBezTo>
                    <a:pt x="0" y="1875"/>
                    <a:pt x="97" y="2208"/>
                    <a:pt x="274" y="2478"/>
                  </a:cubicBezTo>
                  <a:cubicBezTo>
                    <a:pt x="542" y="2723"/>
                    <a:pt x="887" y="2871"/>
                    <a:pt x="1263" y="2871"/>
                  </a:cubicBezTo>
                  <a:cubicBezTo>
                    <a:pt x="1668" y="2871"/>
                    <a:pt x="2037" y="2699"/>
                    <a:pt x="2312" y="2418"/>
                  </a:cubicBezTo>
                  <a:cubicBezTo>
                    <a:pt x="2466" y="2160"/>
                    <a:pt x="2550" y="1850"/>
                    <a:pt x="2550" y="1530"/>
                  </a:cubicBezTo>
                  <a:cubicBezTo>
                    <a:pt x="2550" y="1174"/>
                    <a:pt x="2285" y="1081"/>
                    <a:pt x="1977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0"/>
            <p:cNvSpPr/>
            <p:nvPr/>
          </p:nvSpPr>
          <p:spPr>
            <a:xfrm>
              <a:off x="1540440" y="2520360"/>
              <a:ext cx="1333080" cy="1206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4" h="3353">
                  <a:moveTo>
                    <a:pt x="1089" y="1146"/>
                  </a:moveTo>
                  <a:lnTo>
                    <a:pt x="1541" y="812"/>
                  </a:lnTo>
                  <a:cubicBezTo>
                    <a:pt x="1547" y="807"/>
                    <a:pt x="1554" y="804"/>
                    <a:pt x="1562" y="804"/>
                  </a:cubicBezTo>
                  <a:cubicBezTo>
                    <a:pt x="1573" y="804"/>
                    <a:pt x="1584" y="810"/>
                    <a:pt x="1591" y="819"/>
                  </a:cubicBezTo>
                  <a:cubicBezTo>
                    <a:pt x="1603" y="835"/>
                    <a:pt x="1600" y="858"/>
                    <a:pt x="1584" y="870"/>
                  </a:cubicBezTo>
                  <a:lnTo>
                    <a:pt x="1132" y="1204"/>
                  </a:lnTo>
                  <a:cubicBezTo>
                    <a:pt x="1126" y="1208"/>
                    <a:pt x="1118" y="1211"/>
                    <a:pt x="1111" y="1211"/>
                  </a:cubicBezTo>
                  <a:cubicBezTo>
                    <a:pt x="1100" y="1211"/>
                    <a:pt x="1089" y="1206"/>
                    <a:pt x="1082" y="1196"/>
                  </a:cubicBezTo>
                  <a:cubicBezTo>
                    <a:pt x="1070" y="1180"/>
                    <a:pt x="1073" y="1158"/>
                    <a:pt x="1089" y="1146"/>
                  </a:cubicBezTo>
                  <a:close/>
                  <a:moveTo>
                    <a:pt x="2558" y="343"/>
                  </a:moveTo>
                  <a:lnTo>
                    <a:pt x="3610" y="1764"/>
                  </a:lnTo>
                  <a:cubicBezTo>
                    <a:pt x="3632" y="1692"/>
                    <a:pt x="3663" y="1625"/>
                    <a:pt x="3704" y="1566"/>
                  </a:cubicBezTo>
                  <a:lnTo>
                    <a:pt x="2603" y="81"/>
                  </a:lnTo>
                  <a:cubicBezTo>
                    <a:pt x="2564" y="28"/>
                    <a:pt x="2503" y="0"/>
                    <a:pt x="2441" y="0"/>
                  </a:cubicBezTo>
                  <a:cubicBezTo>
                    <a:pt x="2400" y="0"/>
                    <a:pt x="2358" y="12"/>
                    <a:pt x="2322" y="39"/>
                  </a:cubicBezTo>
                  <a:lnTo>
                    <a:pt x="81" y="1691"/>
                  </a:lnTo>
                  <a:cubicBezTo>
                    <a:pt x="-8" y="1756"/>
                    <a:pt x="-27" y="1883"/>
                    <a:pt x="39" y="1971"/>
                  </a:cubicBezTo>
                  <a:lnTo>
                    <a:pt x="1044" y="3327"/>
                  </a:lnTo>
                  <a:cubicBezTo>
                    <a:pt x="1064" y="3325"/>
                    <a:pt x="1084" y="3324"/>
                    <a:pt x="1104" y="3324"/>
                  </a:cubicBezTo>
                  <a:cubicBezTo>
                    <a:pt x="1171" y="3324"/>
                    <a:pt x="1238" y="3334"/>
                    <a:pt x="1303" y="3353"/>
                  </a:cubicBezTo>
                  <a:lnTo>
                    <a:pt x="304" y="20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2145240" y="3302640"/>
              <a:ext cx="689399" cy="60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6" h="1679">
                  <a:moveTo>
                    <a:pt x="1209" y="966"/>
                  </a:moveTo>
                  <a:cubicBezTo>
                    <a:pt x="1144" y="1014"/>
                    <a:pt x="1054" y="1000"/>
                    <a:pt x="1006" y="936"/>
                  </a:cubicBezTo>
                  <a:cubicBezTo>
                    <a:pt x="959" y="872"/>
                    <a:pt x="972" y="782"/>
                    <a:pt x="1037" y="734"/>
                  </a:cubicBezTo>
                  <a:cubicBezTo>
                    <a:pt x="1101" y="687"/>
                    <a:pt x="1191" y="700"/>
                    <a:pt x="1239" y="764"/>
                  </a:cubicBezTo>
                  <a:cubicBezTo>
                    <a:pt x="1286" y="828"/>
                    <a:pt x="1273" y="919"/>
                    <a:pt x="1209" y="966"/>
                  </a:cubicBezTo>
                  <a:close/>
                  <a:moveTo>
                    <a:pt x="1842" y="107"/>
                  </a:moveTo>
                  <a:lnTo>
                    <a:pt x="1859" y="0"/>
                  </a:lnTo>
                  <a:lnTo>
                    <a:pt x="0" y="1370"/>
                  </a:lnTo>
                  <a:lnTo>
                    <a:pt x="143" y="1450"/>
                  </a:lnTo>
                  <a:cubicBezTo>
                    <a:pt x="246" y="1508"/>
                    <a:pt x="331" y="1586"/>
                    <a:pt x="393" y="1679"/>
                  </a:cubicBezTo>
                  <a:lnTo>
                    <a:pt x="1916" y="556"/>
                  </a:lnTo>
                  <a:cubicBezTo>
                    <a:pt x="1846" y="426"/>
                    <a:pt x="1817" y="271"/>
                    <a:pt x="1842" y="1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12"/>
            <p:cNvSpPr/>
            <p:nvPr/>
          </p:nvSpPr>
          <p:spPr>
            <a:xfrm>
              <a:off x="2843280" y="3016080"/>
              <a:ext cx="451799" cy="57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6" h="1606">
                  <a:moveTo>
                    <a:pt x="1249" y="687"/>
                  </a:moveTo>
                  <a:cubicBezTo>
                    <a:pt x="1299" y="368"/>
                    <a:pt x="1103" y="62"/>
                    <a:pt x="752" y="8"/>
                  </a:cubicBezTo>
                  <a:cubicBezTo>
                    <a:pt x="717" y="3"/>
                    <a:pt x="683" y="0"/>
                    <a:pt x="649" y="0"/>
                  </a:cubicBezTo>
                  <a:cubicBezTo>
                    <a:pt x="348" y="0"/>
                    <a:pt x="118" y="213"/>
                    <a:pt x="72" y="505"/>
                  </a:cubicBezTo>
                  <a:cubicBezTo>
                    <a:pt x="72" y="505"/>
                    <a:pt x="33" y="753"/>
                    <a:pt x="8" y="919"/>
                  </a:cubicBezTo>
                  <a:cubicBezTo>
                    <a:pt x="-42" y="1238"/>
                    <a:pt x="154" y="1544"/>
                    <a:pt x="505" y="1598"/>
                  </a:cubicBezTo>
                  <a:cubicBezTo>
                    <a:pt x="540" y="1604"/>
                    <a:pt x="575" y="1606"/>
                    <a:pt x="608" y="1606"/>
                  </a:cubicBezTo>
                  <a:cubicBezTo>
                    <a:pt x="909" y="1606"/>
                    <a:pt x="1140" y="1394"/>
                    <a:pt x="1185" y="1102"/>
                  </a:cubicBezTo>
                  <a:cubicBezTo>
                    <a:pt x="1185" y="1102"/>
                    <a:pt x="1224" y="853"/>
                    <a:pt x="1249" y="6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13"/>
            <p:cNvSpPr/>
            <p:nvPr/>
          </p:nvSpPr>
          <p:spPr>
            <a:xfrm>
              <a:off x="2027880" y="2322720"/>
              <a:ext cx="1582919" cy="435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98" h="12097">
                  <a:moveTo>
                    <a:pt x="4398" y="1835"/>
                  </a:moveTo>
                  <a:lnTo>
                    <a:pt x="4398" y="1827"/>
                  </a:lnTo>
                  <a:lnTo>
                    <a:pt x="4255" y="1194"/>
                  </a:lnTo>
                  <a:cubicBezTo>
                    <a:pt x="4097" y="491"/>
                    <a:pt x="3482" y="0"/>
                    <a:pt x="2760" y="0"/>
                  </a:cubicBezTo>
                  <a:lnTo>
                    <a:pt x="2187" y="0"/>
                  </a:lnTo>
                  <a:cubicBezTo>
                    <a:pt x="1767" y="0"/>
                    <a:pt x="1383" y="166"/>
                    <a:pt x="1105" y="444"/>
                  </a:cubicBezTo>
                  <a:cubicBezTo>
                    <a:pt x="1195" y="449"/>
                    <a:pt x="1280" y="494"/>
                    <a:pt x="1334" y="567"/>
                  </a:cubicBezTo>
                  <a:lnTo>
                    <a:pt x="2418" y="2030"/>
                  </a:lnTo>
                  <a:cubicBezTo>
                    <a:pt x="2543" y="1899"/>
                    <a:pt x="2718" y="1820"/>
                    <a:pt x="2914" y="1820"/>
                  </a:cubicBezTo>
                  <a:cubicBezTo>
                    <a:pt x="2953" y="1820"/>
                    <a:pt x="2993" y="1823"/>
                    <a:pt x="3033" y="1830"/>
                  </a:cubicBezTo>
                  <a:cubicBezTo>
                    <a:pt x="3223" y="1859"/>
                    <a:pt x="3388" y="1956"/>
                    <a:pt x="3495" y="2103"/>
                  </a:cubicBezTo>
                  <a:cubicBezTo>
                    <a:pt x="3605" y="2253"/>
                    <a:pt x="3648" y="2440"/>
                    <a:pt x="3619" y="2630"/>
                  </a:cubicBezTo>
                  <a:lnTo>
                    <a:pt x="3555" y="3044"/>
                  </a:lnTo>
                  <a:cubicBezTo>
                    <a:pt x="3500" y="3394"/>
                    <a:pt x="3220" y="3638"/>
                    <a:pt x="2873" y="3638"/>
                  </a:cubicBezTo>
                  <a:cubicBezTo>
                    <a:pt x="2834" y="3638"/>
                    <a:pt x="2794" y="3635"/>
                    <a:pt x="2754" y="3629"/>
                  </a:cubicBezTo>
                  <a:cubicBezTo>
                    <a:pt x="2562" y="3599"/>
                    <a:pt x="2405" y="3503"/>
                    <a:pt x="2300" y="3367"/>
                  </a:cubicBezTo>
                  <a:lnTo>
                    <a:pt x="771" y="4494"/>
                  </a:lnTo>
                  <a:cubicBezTo>
                    <a:pt x="784" y="4523"/>
                    <a:pt x="796" y="4553"/>
                    <a:pt x="805" y="4584"/>
                  </a:cubicBezTo>
                  <a:cubicBezTo>
                    <a:pt x="858" y="4762"/>
                    <a:pt x="833" y="4955"/>
                    <a:pt x="736" y="5127"/>
                  </a:cubicBezTo>
                  <a:cubicBezTo>
                    <a:pt x="638" y="5302"/>
                    <a:pt x="480" y="5422"/>
                    <a:pt x="298" y="5468"/>
                  </a:cubicBezTo>
                  <a:lnTo>
                    <a:pt x="0" y="8596"/>
                  </a:lnTo>
                  <a:lnTo>
                    <a:pt x="523" y="8596"/>
                  </a:lnTo>
                  <a:lnTo>
                    <a:pt x="523" y="11074"/>
                  </a:lnTo>
                  <a:cubicBezTo>
                    <a:pt x="523" y="11667"/>
                    <a:pt x="888" y="12097"/>
                    <a:pt x="1391" y="12097"/>
                  </a:cubicBezTo>
                  <a:cubicBezTo>
                    <a:pt x="1886" y="12097"/>
                    <a:pt x="2259" y="11657"/>
                    <a:pt x="2259" y="11074"/>
                  </a:cubicBezTo>
                  <a:lnTo>
                    <a:pt x="2259" y="8596"/>
                  </a:lnTo>
                  <a:lnTo>
                    <a:pt x="2700" y="8596"/>
                  </a:lnTo>
                  <a:lnTo>
                    <a:pt x="2700" y="11074"/>
                  </a:lnTo>
                  <a:cubicBezTo>
                    <a:pt x="2700" y="11667"/>
                    <a:pt x="3065" y="12097"/>
                    <a:pt x="3568" y="12097"/>
                  </a:cubicBezTo>
                  <a:cubicBezTo>
                    <a:pt x="3970" y="12097"/>
                    <a:pt x="4292" y="11806"/>
                    <a:pt x="4398" y="11384"/>
                  </a:cubicBezTo>
                  <a:lnTo>
                    <a:pt x="4398" y="6905"/>
                  </a:lnTo>
                  <a:lnTo>
                    <a:pt x="4398" y="374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14"/>
            <p:cNvSpPr/>
            <p:nvPr/>
          </p:nvSpPr>
          <p:spPr>
            <a:xfrm>
              <a:off x="8296560" y="4422600"/>
              <a:ext cx="116640" cy="1888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5" h="5246">
                  <a:moveTo>
                    <a:pt x="80" y="5246"/>
                  </a:moveTo>
                  <a:lnTo>
                    <a:pt x="246" y="5246"/>
                  </a:lnTo>
                  <a:cubicBezTo>
                    <a:pt x="290" y="5246"/>
                    <a:pt x="325" y="5211"/>
                    <a:pt x="325" y="5167"/>
                  </a:cubicBezTo>
                  <a:lnTo>
                    <a:pt x="325" y="0"/>
                  </a:lnTo>
                  <a:lnTo>
                    <a:pt x="0" y="0"/>
                  </a:lnTo>
                  <a:lnTo>
                    <a:pt x="0" y="5167"/>
                  </a:lnTo>
                  <a:cubicBezTo>
                    <a:pt x="0" y="5211"/>
                    <a:pt x="36" y="5246"/>
                    <a:pt x="80" y="52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15"/>
            <p:cNvSpPr/>
            <p:nvPr/>
          </p:nvSpPr>
          <p:spPr>
            <a:xfrm>
              <a:off x="4928760" y="6561360"/>
              <a:ext cx="278280" cy="27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4" h="772">
                  <a:moveTo>
                    <a:pt x="387" y="0"/>
                  </a:moveTo>
                  <a:cubicBezTo>
                    <a:pt x="174" y="0"/>
                    <a:pt x="0" y="173"/>
                    <a:pt x="0" y="386"/>
                  </a:cubicBezTo>
                  <a:cubicBezTo>
                    <a:pt x="0" y="599"/>
                    <a:pt x="174" y="772"/>
                    <a:pt x="387" y="772"/>
                  </a:cubicBezTo>
                  <a:cubicBezTo>
                    <a:pt x="601" y="772"/>
                    <a:pt x="774" y="599"/>
                    <a:pt x="774" y="386"/>
                  </a:cubicBezTo>
                  <a:cubicBezTo>
                    <a:pt x="774" y="173"/>
                    <a:pt x="601" y="0"/>
                    <a:pt x="38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16"/>
            <p:cNvSpPr/>
            <p:nvPr/>
          </p:nvSpPr>
          <p:spPr>
            <a:xfrm>
              <a:off x="4129200" y="5212440"/>
              <a:ext cx="114444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80" h="979">
                  <a:moveTo>
                    <a:pt x="2979" y="0"/>
                  </a:moveTo>
                  <a:lnTo>
                    <a:pt x="0" y="0"/>
                  </a:lnTo>
                  <a:lnTo>
                    <a:pt x="0" y="979"/>
                  </a:lnTo>
                  <a:lnTo>
                    <a:pt x="3180" y="979"/>
                  </a:lnTo>
                  <a:lnTo>
                    <a:pt x="3180" y="201"/>
                  </a:lnTo>
                  <a:cubicBezTo>
                    <a:pt x="3180" y="90"/>
                    <a:pt x="3090" y="0"/>
                    <a:pt x="297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17"/>
            <p:cNvSpPr/>
            <p:nvPr/>
          </p:nvSpPr>
          <p:spPr>
            <a:xfrm>
              <a:off x="3642479" y="5836680"/>
              <a:ext cx="1562760" cy="68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2" h="1907">
                  <a:moveTo>
                    <a:pt x="4238" y="1513"/>
                  </a:moveTo>
                  <a:lnTo>
                    <a:pt x="2103" y="1163"/>
                  </a:lnTo>
                  <a:lnTo>
                    <a:pt x="2103" y="301"/>
                  </a:lnTo>
                  <a:lnTo>
                    <a:pt x="2874" y="301"/>
                  </a:lnTo>
                  <a:cubicBezTo>
                    <a:pt x="2918" y="301"/>
                    <a:pt x="2953" y="266"/>
                    <a:pt x="2953" y="222"/>
                  </a:cubicBezTo>
                  <a:lnTo>
                    <a:pt x="2953" y="0"/>
                  </a:lnTo>
                  <a:lnTo>
                    <a:pt x="781" y="0"/>
                  </a:lnTo>
                  <a:lnTo>
                    <a:pt x="781" y="222"/>
                  </a:lnTo>
                  <a:cubicBezTo>
                    <a:pt x="781" y="266"/>
                    <a:pt x="817" y="301"/>
                    <a:pt x="860" y="301"/>
                  </a:cubicBezTo>
                  <a:lnTo>
                    <a:pt x="1704" y="301"/>
                  </a:lnTo>
                  <a:lnTo>
                    <a:pt x="1704" y="1163"/>
                  </a:lnTo>
                  <a:lnTo>
                    <a:pt x="0" y="1442"/>
                  </a:lnTo>
                  <a:lnTo>
                    <a:pt x="0" y="1842"/>
                  </a:lnTo>
                  <a:lnTo>
                    <a:pt x="1883" y="1533"/>
                  </a:lnTo>
                  <a:cubicBezTo>
                    <a:pt x="1890" y="1532"/>
                    <a:pt x="1897" y="1532"/>
                    <a:pt x="1903" y="1532"/>
                  </a:cubicBezTo>
                  <a:cubicBezTo>
                    <a:pt x="1910" y="1532"/>
                    <a:pt x="1917" y="1532"/>
                    <a:pt x="1924" y="1533"/>
                  </a:cubicBezTo>
                  <a:lnTo>
                    <a:pt x="4197" y="1906"/>
                  </a:lnTo>
                  <a:cubicBezTo>
                    <a:pt x="4204" y="1907"/>
                    <a:pt x="4211" y="1907"/>
                    <a:pt x="4218" y="1907"/>
                  </a:cubicBezTo>
                  <a:cubicBezTo>
                    <a:pt x="4285" y="1907"/>
                    <a:pt x="4342" y="1853"/>
                    <a:pt x="4342" y="1783"/>
                  </a:cubicBezTo>
                  <a:lnTo>
                    <a:pt x="4342" y="1636"/>
                  </a:lnTo>
                  <a:cubicBezTo>
                    <a:pt x="4342" y="1575"/>
                    <a:pt x="4298" y="1523"/>
                    <a:pt x="4238" y="15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18"/>
            <p:cNvSpPr/>
            <p:nvPr/>
          </p:nvSpPr>
          <p:spPr>
            <a:xfrm>
              <a:off x="3642479" y="5212440"/>
              <a:ext cx="2185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8" h="979">
                  <a:moveTo>
                    <a:pt x="0" y="979"/>
                  </a:moveTo>
                  <a:lnTo>
                    <a:pt x="608" y="979"/>
                  </a:lnTo>
                  <a:lnTo>
                    <a:pt x="60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19"/>
            <p:cNvSpPr/>
            <p:nvPr/>
          </p:nvSpPr>
          <p:spPr>
            <a:xfrm>
              <a:off x="3642479" y="3895560"/>
              <a:ext cx="1057680" cy="83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9" h="2308">
                  <a:moveTo>
                    <a:pt x="608" y="1368"/>
                  </a:moveTo>
                  <a:cubicBezTo>
                    <a:pt x="608" y="1141"/>
                    <a:pt x="752" y="997"/>
                    <a:pt x="980" y="997"/>
                  </a:cubicBezTo>
                  <a:cubicBezTo>
                    <a:pt x="1208" y="997"/>
                    <a:pt x="1352" y="1141"/>
                    <a:pt x="1352" y="1368"/>
                  </a:cubicBezTo>
                  <a:lnTo>
                    <a:pt x="1352" y="2308"/>
                  </a:lnTo>
                  <a:lnTo>
                    <a:pt x="2635" y="2308"/>
                  </a:lnTo>
                  <a:cubicBezTo>
                    <a:pt x="2841" y="2308"/>
                    <a:pt x="2939" y="2208"/>
                    <a:pt x="2939" y="2004"/>
                  </a:cubicBezTo>
                  <a:lnTo>
                    <a:pt x="2939" y="303"/>
                  </a:lnTo>
                  <a:cubicBezTo>
                    <a:pt x="2939" y="95"/>
                    <a:pt x="2841" y="0"/>
                    <a:pt x="2635" y="0"/>
                  </a:cubicBezTo>
                  <a:lnTo>
                    <a:pt x="0" y="0"/>
                  </a:lnTo>
                  <a:lnTo>
                    <a:pt x="0" y="2308"/>
                  </a:lnTo>
                  <a:lnTo>
                    <a:pt x="608" y="230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0"/>
            <p:cNvSpPr/>
            <p:nvPr/>
          </p:nvSpPr>
          <p:spPr>
            <a:xfrm>
              <a:off x="3642479" y="4287240"/>
              <a:ext cx="1631160" cy="1500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32" h="4169">
                  <a:moveTo>
                    <a:pt x="1261" y="3650"/>
                  </a:moveTo>
                  <a:lnTo>
                    <a:pt x="1261" y="280"/>
                  </a:lnTo>
                  <a:cubicBezTo>
                    <a:pt x="1261" y="126"/>
                    <a:pt x="1135" y="0"/>
                    <a:pt x="980" y="0"/>
                  </a:cubicBezTo>
                  <a:cubicBezTo>
                    <a:pt x="825" y="0"/>
                    <a:pt x="699" y="126"/>
                    <a:pt x="699" y="280"/>
                  </a:cubicBezTo>
                  <a:lnTo>
                    <a:pt x="699" y="3650"/>
                  </a:lnTo>
                  <a:lnTo>
                    <a:pt x="0" y="3650"/>
                  </a:lnTo>
                  <a:lnTo>
                    <a:pt x="0" y="4169"/>
                  </a:lnTo>
                  <a:lnTo>
                    <a:pt x="4228" y="4169"/>
                  </a:lnTo>
                  <a:cubicBezTo>
                    <a:pt x="4396" y="4169"/>
                    <a:pt x="4532" y="4034"/>
                    <a:pt x="4532" y="3866"/>
                  </a:cubicBezTo>
                  <a:lnTo>
                    <a:pt x="4532" y="36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1"/>
            <p:cNvSpPr/>
            <p:nvPr/>
          </p:nvSpPr>
          <p:spPr>
            <a:xfrm>
              <a:off x="6509879" y="4273200"/>
              <a:ext cx="21063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52" h="325">
                  <a:moveTo>
                    <a:pt x="5772" y="0"/>
                  </a:moveTo>
                  <a:lnTo>
                    <a:pt x="869" y="0"/>
                  </a:lnTo>
                  <a:cubicBezTo>
                    <a:pt x="737" y="141"/>
                    <a:pt x="560" y="235"/>
                    <a:pt x="360" y="267"/>
                  </a:cubicBezTo>
                  <a:lnTo>
                    <a:pt x="0" y="325"/>
                  </a:lnTo>
                  <a:lnTo>
                    <a:pt x="5772" y="325"/>
                  </a:lnTo>
                  <a:cubicBezTo>
                    <a:pt x="5816" y="325"/>
                    <a:pt x="5852" y="290"/>
                    <a:pt x="5852" y="246"/>
                  </a:cubicBezTo>
                  <a:lnTo>
                    <a:pt x="5852" y="80"/>
                  </a:lnTo>
                  <a:cubicBezTo>
                    <a:pt x="5852" y="36"/>
                    <a:pt x="5816" y="0"/>
                    <a:pt x="57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2"/>
            <p:cNvSpPr/>
            <p:nvPr/>
          </p:nvSpPr>
          <p:spPr>
            <a:xfrm>
              <a:off x="5623200" y="4273200"/>
              <a:ext cx="67500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6" h="325">
                  <a:moveTo>
                    <a:pt x="1587" y="168"/>
                  </a:moveTo>
                  <a:cubicBezTo>
                    <a:pt x="1528" y="119"/>
                    <a:pt x="1477" y="63"/>
                    <a:pt x="1435" y="0"/>
                  </a:cubicBezTo>
                  <a:lnTo>
                    <a:pt x="644" y="0"/>
                  </a:lnTo>
                  <a:cubicBezTo>
                    <a:pt x="579" y="55"/>
                    <a:pt x="505" y="101"/>
                    <a:pt x="425" y="137"/>
                  </a:cubicBezTo>
                  <a:lnTo>
                    <a:pt x="0" y="325"/>
                  </a:lnTo>
                  <a:lnTo>
                    <a:pt x="1876" y="325"/>
                  </a:lnTo>
                  <a:cubicBezTo>
                    <a:pt x="1770" y="292"/>
                    <a:pt x="1671" y="239"/>
                    <a:pt x="1587" y="1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23"/>
            <p:cNvSpPr/>
            <p:nvPr/>
          </p:nvSpPr>
          <p:spPr>
            <a:xfrm>
              <a:off x="6121440" y="3783600"/>
              <a:ext cx="744120" cy="58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8" h="1620">
                  <a:moveTo>
                    <a:pt x="2057" y="646"/>
                  </a:moveTo>
                  <a:cubicBezTo>
                    <a:pt x="1993" y="244"/>
                    <a:pt x="1676" y="0"/>
                    <a:pt x="1312" y="0"/>
                  </a:cubicBezTo>
                  <a:cubicBezTo>
                    <a:pt x="1268" y="0"/>
                    <a:pt x="1224" y="4"/>
                    <a:pt x="1179" y="11"/>
                  </a:cubicBezTo>
                  <a:cubicBezTo>
                    <a:pt x="1179" y="11"/>
                    <a:pt x="859" y="62"/>
                    <a:pt x="646" y="96"/>
                  </a:cubicBezTo>
                  <a:cubicBezTo>
                    <a:pt x="235" y="163"/>
                    <a:pt x="-62" y="524"/>
                    <a:pt x="11" y="975"/>
                  </a:cubicBezTo>
                  <a:cubicBezTo>
                    <a:pt x="75" y="1377"/>
                    <a:pt x="391" y="1620"/>
                    <a:pt x="756" y="1620"/>
                  </a:cubicBezTo>
                  <a:cubicBezTo>
                    <a:pt x="800" y="1620"/>
                    <a:pt x="844" y="1617"/>
                    <a:pt x="889" y="1610"/>
                  </a:cubicBezTo>
                  <a:cubicBezTo>
                    <a:pt x="889" y="1610"/>
                    <a:pt x="1209" y="1558"/>
                    <a:pt x="1422" y="1524"/>
                  </a:cubicBezTo>
                  <a:cubicBezTo>
                    <a:pt x="1833" y="1458"/>
                    <a:pt x="2130" y="1097"/>
                    <a:pt x="2057" y="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24"/>
            <p:cNvSpPr/>
            <p:nvPr/>
          </p:nvSpPr>
          <p:spPr>
            <a:xfrm>
              <a:off x="5375160" y="3758400"/>
              <a:ext cx="550800" cy="63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1" h="1761">
                  <a:moveTo>
                    <a:pt x="1460" y="460"/>
                  </a:moveTo>
                  <a:cubicBezTo>
                    <a:pt x="1326" y="158"/>
                    <a:pt x="1060" y="0"/>
                    <a:pt x="776" y="0"/>
                  </a:cubicBezTo>
                  <a:cubicBezTo>
                    <a:pt x="667" y="0"/>
                    <a:pt x="556" y="23"/>
                    <a:pt x="448" y="70"/>
                  </a:cubicBezTo>
                  <a:cubicBezTo>
                    <a:pt x="448" y="70"/>
                    <a:pt x="194" y="183"/>
                    <a:pt x="0" y="269"/>
                  </a:cubicBezTo>
                  <a:lnTo>
                    <a:pt x="0" y="1717"/>
                  </a:lnTo>
                  <a:cubicBezTo>
                    <a:pt x="80" y="1746"/>
                    <a:pt x="164" y="1761"/>
                    <a:pt x="250" y="1761"/>
                  </a:cubicBezTo>
                  <a:cubicBezTo>
                    <a:pt x="359" y="1761"/>
                    <a:pt x="470" y="1738"/>
                    <a:pt x="578" y="1690"/>
                  </a:cubicBezTo>
                  <a:cubicBezTo>
                    <a:pt x="578" y="1690"/>
                    <a:pt x="873" y="1559"/>
                    <a:pt x="1071" y="1471"/>
                  </a:cubicBezTo>
                  <a:cubicBezTo>
                    <a:pt x="1452" y="1302"/>
                    <a:pt x="1646" y="877"/>
                    <a:pt x="1460" y="4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25"/>
            <p:cNvSpPr/>
            <p:nvPr/>
          </p:nvSpPr>
          <p:spPr>
            <a:xfrm>
              <a:off x="5693400" y="2464560"/>
              <a:ext cx="515879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4" h="1432"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3" y="1432"/>
                    <a:pt x="1434" y="1112"/>
                    <a:pt x="1434" y="716"/>
                  </a:cubicBezTo>
                  <a:cubicBezTo>
                    <a:pt x="1434" y="321"/>
                    <a:pt x="1113" y="0"/>
                    <a:pt x="717" y="0"/>
                  </a:cubicBezTo>
                  <a:close/>
                  <a:moveTo>
                    <a:pt x="717" y="55"/>
                  </a:moveTo>
                  <a:cubicBezTo>
                    <a:pt x="1082" y="55"/>
                    <a:pt x="1378" y="352"/>
                    <a:pt x="1378" y="716"/>
                  </a:cubicBezTo>
                  <a:cubicBezTo>
                    <a:pt x="1378" y="1080"/>
                    <a:pt x="1082" y="1377"/>
                    <a:pt x="717" y="1377"/>
                  </a:cubicBezTo>
                  <a:cubicBezTo>
                    <a:pt x="353" y="1377"/>
                    <a:pt x="56" y="1080"/>
                    <a:pt x="56" y="716"/>
                  </a:cubicBezTo>
                  <a:cubicBezTo>
                    <a:pt x="56" y="352"/>
                    <a:pt x="353" y="55"/>
                    <a:pt x="717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26"/>
            <p:cNvSpPr/>
            <p:nvPr/>
          </p:nvSpPr>
          <p:spPr>
            <a:xfrm>
              <a:off x="650520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716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6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6" y="0"/>
                  </a:cubicBezTo>
                  <a:close/>
                  <a:moveTo>
                    <a:pt x="716" y="55"/>
                  </a:moveTo>
                  <a:cubicBezTo>
                    <a:pt x="1081" y="55"/>
                    <a:pt x="1377" y="352"/>
                    <a:pt x="1377" y="716"/>
                  </a:cubicBezTo>
                  <a:cubicBezTo>
                    <a:pt x="1377" y="1080"/>
                    <a:pt x="1081" y="1377"/>
                    <a:pt x="716" y="1377"/>
                  </a:cubicBezTo>
                  <a:cubicBezTo>
                    <a:pt x="352" y="1377"/>
                    <a:pt x="55" y="1080"/>
                    <a:pt x="55" y="716"/>
                  </a:cubicBezTo>
                  <a:cubicBezTo>
                    <a:pt x="55" y="352"/>
                    <a:pt x="352" y="55"/>
                    <a:pt x="716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27"/>
            <p:cNvSpPr/>
            <p:nvPr/>
          </p:nvSpPr>
          <p:spPr>
            <a:xfrm>
              <a:off x="731664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1077" y="752"/>
                  </a:moveTo>
                  <a:cubicBezTo>
                    <a:pt x="997" y="752"/>
                    <a:pt x="931" y="687"/>
                    <a:pt x="931" y="607"/>
                  </a:cubicBezTo>
                  <a:cubicBezTo>
                    <a:pt x="931" y="526"/>
                    <a:pt x="997" y="461"/>
                    <a:pt x="1077" y="461"/>
                  </a:cubicBezTo>
                  <a:cubicBezTo>
                    <a:pt x="1158" y="461"/>
                    <a:pt x="1223" y="526"/>
                    <a:pt x="1223" y="607"/>
                  </a:cubicBezTo>
                  <a:cubicBezTo>
                    <a:pt x="1223" y="687"/>
                    <a:pt x="1158" y="752"/>
                    <a:pt x="1077" y="752"/>
                  </a:cubicBezTo>
                  <a:close/>
                  <a:moveTo>
                    <a:pt x="717" y="1241"/>
                  </a:moveTo>
                  <a:cubicBezTo>
                    <a:pt x="506" y="1241"/>
                    <a:pt x="335" y="1127"/>
                    <a:pt x="335" y="986"/>
                  </a:cubicBezTo>
                  <a:lnTo>
                    <a:pt x="1098" y="986"/>
                  </a:lnTo>
                  <a:cubicBezTo>
                    <a:pt x="1098" y="1127"/>
                    <a:pt x="927" y="1241"/>
                    <a:pt x="717" y="1241"/>
                  </a:cubicBezTo>
                  <a:close/>
                  <a:moveTo>
                    <a:pt x="210" y="607"/>
                  </a:moveTo>
                  <a:cubicBezTo>
                    <a:pt x="210" y="526"/>
                    <a:pt x="275" y="461"/>
                    <a:pt x="356" y="461"/>
                  </a:cubicBezTo>
                  <a:cubicBezTo>
                    <a:pt x="437" y="461"/>
                    <a:pt x="502" y="526"/>
                    <a:pt x="502" y="607"/>
                  </a:cubicBezTo>
                  <a:cubicBezTo>
                    <a:pt x="502" y="687"/>
                    <a:pt x="437" y="752"/>
                    <a:pt x="356" y="752"/>
                  </a:cubicBezTo>
                  <a:cubicBezTo>
                    <a:pt x="275" y="752"/>
                    <a:pt x="210" y="687"/>
                    <a:pt x="210" y="607"/>
                  </a:cubicBezTo>
                  <a:close/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28"/>
            <p:cNvSpPr/>
            <p:nvPr/>
          </p:nvSpPr>
          <p:spPr>
            <a:xfrm>
              <a:off x="5872320" y="2597040"/>
              <a:ext cx="158400" cy="250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1" h="696">
                  <a:moveTo>
                    <a:pt x="441" y="696"/>
                  </a:moveTo>
                  <a:lnTo>
                    <a:pt x="0" y="696"/>
                  </a:lnTo>
                  <a:lnTo>
                    <a:pt x="0" y="607"/>
                  </a:lnTo>
                  <a:cubicBezTo>
                    <a:pt x="175" y="426"/>
                    <a:pt x="293" y="324"/>
                    <a:pt x="293" y="207"/>
                  </a:cubicBezTo>
                  <a:cubicBezTo>
                    <a:pt x="293" y="139"/>
                    <a:pt x="252" y="98"/>
                    <a:pt x="165" y="98"/>
                  </a:cubicBezTo>
                  <a:cubicBezTo>
                    <a:pt x="96" y="98"/>
                    <a:pt x="18" y="124"/>
                    <a:pt x="18" y="124"/>
                  </a:cubicBezTo>
                  <a:lnTo>
                    <a:pt x="11" y="124"/>
                  </a:lnTo>
                  <a:lnTo>
                    <a:pt x="11" y="23"/>
                  </a:lnTo>
                  <a:cubicBezTo>
                    <a:pt x="11" y="23"/>
                    <a:pt x="90" y="0"/>
                    <a:pt x="183" y="0"/>
                  </a:cubicBezTo>
                  <a:cubicBezTo>
                    <a:pt x="354" y="0"/>
                    <a:pt x="432" y="78"/>
                    <a:pt x="432" y="191"/>
                  </a:cubicBezTo>
                  <a:cubicBezTo>
                    <a:pt x="432" y="347"/>
                    <a:pt x="287" y="452"/>
                    <a:pt x="149" y="593"/>
                  </a:cubicBezTo>
                  <a:lnTo>
                    <a:pt x="441" y="5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29"/>
            <p:cNvSpPr/>
            <p:nvPr/>
          </p:nvSpPr>
          <p:spPr>
            <a:xfrm>
              <a:off x="6698160" y="2595960"/>
              <a:ext cx="155160" cy="252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2" h="702">
                  <a:moveTo>
                    <a:pt x="61" y="289"/>
                  </a:moveTo>
                  <a:lnTo>
                    <a:pt x="131" y="289"/>
                  </a:lnTo>
                  <a:cubicBezTo>
                    <a:pt x="162" y="289"/>
                    <a:pt x="202" y="288"/>
                    <a:pt x="235" y="269"/>
                  </a:cubicBezTo>
                  <a:cubicBezTo>
                    <a:pt x="261" y="254"/>
                    <a:pt x="280" y="228"/>
                    <a:pt x="280" y="188"/>
                  </a:cubicBezTo>
                  <a:cubicBezTo>
                    <a:pt x="280" y="132"/>
                    <a:pt x="242" y="98"/>
                    <a:pt x="159" y="98"/>
                  </a:cubicBezTo>
                  <a:cubicBezTo>
                    <a:pt x="89" y="98"/>
                    <a:pt x="15" y="122"/>
                    <a:pt x="15" y="122"/>
                  </a:cubicBezTo>
                  <a:lnTo>
                    <a:pt x="7" y="122"/>
                  </a:lnTo>
                  <a:lnTo>
                    <a:pt x="7" y="22"/>
                  </a:lnTo>
                  <a:cubicBezTo>
                    <a:pt x="7" y="22"/>
                    <a:pt x="81" y="0"/>
                    <a:pt x="172" y="0"/>
                  </a:cubicBezTo>
                  <a:cubicBezTo>
                    <a:pt x="333" y="0"/>
                    <a:pt x="417" y="68"/>
                    <a:pt x="417" y="172"/>
                  </a:cubicBezTo>
                  <a:cubicBezTo>
                    <a:pt x="417" y="256"/>
                    <a:pt x="363" y="313"/>
                    <a:pt x="280" y="331"/>
                  </a:cubicBezTo>
                  <a:cubicBezTo>
                    <a:pt x="366" y="344"/>
                    <a:pt x="432" y="403"/>
                    <a:pt x="432" y="501"/>
                  </a:cubicBezTo>
                  <a:cubicBezTo>
                    <a:pt x="432" y="623"/>
                    <a:pt x="328" y="702"/>
                    <a:pt x="155" y="702"/>
                  </a:cubicBezTo>
                  <a:cubicBezTo>
                    <a:pt x="63" y="702"/>
                    <a:pt x="0" y="680"/>
                    <a:pt x="0" y="680"/>
                  </a:cubicBezTo>
                  <a:lnTo>
                    <a:pt x="0" y="581"/>
                  </a:lnTo>
                  <a:lnTo>
                    <a:pt x="7" y="581"/>
                  </a:lnTo>
                  <a:cubicBezTo>
                    <a:pt x="7" y="581"/>
                    <a:pt x="80" y="604"/>
                    <a:pt x="151" y="604"/>
                  </a:cubicBezTo>
                  <a:cubicBezTo>
                    <a:pt x="241" y="604"/>
                    <a:pt x="294" y="566"/>
                    <a:pt x="294" y="497"/>
                  </a:cubicBezTo>
                  <a:cubicBezTo>
                    <a:pt x="294" y="454"/>
                    <a:pt x="273" y="425"/>
                    <a:pt x="245" y="409"/>
                  </a:cubicBezTo>
                  <a:cubicBezTo>
                    <a:pt x="208" y="388"/>
                    <a:pt x="164" y="388"/>
                    <a:pt x="130" y="388"/>
                  </a:cubicBezTo>
                  <a:lnTo>
                    <a:pt x="61" y="38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542556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6240960" y="2722320"/>
              <a:ext cx="224999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705420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33"/>
            <p:cNvSpPr/>
            <p:nvPr/>
          </p:nvSpPr>
          <p:spPr>
            <a:xfrm>
              <a:off x="4096440" y="1752479"/>
              <a:ext cx="1298880" cy="129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9" h="3607">
                  <a:moveTo>
                    <a:pt x="3053" y="1964"/>
                  </a:moveTo>
                  <a:cubicBezTo>
                    <a:pt x="3173" y="1912"/>
                    <a:pt x="3312" y="1968"/>
                    <a:pt x="3363" y="2087"/>
                  </a:cubicBezTo>
                  <a:cubicBezTo>
                    <a:pt x="3414" y="2207"/>
                    <a:pt x="3359" y="2346"/>
                    <a:pt x="3239" y="2397"/>
                  </a:cubicBezTo>
                  <a:cubicBezTo>
                    <a:pt x="3120" y="2448"/>
                    <a:pt x="2981" y="2393"/>
                    <a:pt x="2929" y="2273"/>
                  </a:cubicBezTo>
                  <a:cubicBezTo>
                    <a:pt x="2878" y="2153"/>
                    <a:pt x="2934" y="2015"/>
                    <a:pt x="3053" y="1964"/>
                  </a:cubicBezTo>
                  <a:close/>
                  <a:moveTo>
                    <a:pt x="2372" y="2887"/>
                  </a:moveTo>
                  <a:lnTo>
                    <a:pt x="3247" y="2887"/>
                  </a:lnTo>
                  <a:cubicBezTo>
                    <a:pt x="3475" y="2585"/>
                    <a:pt x="3609" y="2210"/>
                    <a:pt x="3609" y="1802"/>
                  </a:cubicBezTo>
                  <a:cubicBezTo>
                    <a:pt x="3608" y="807"/>
                    <a:pt x="2800" y="0"/>
                    <a:pt x="1805" y="0"/>
                  </a:cubicBezTo>
                  <a:lnTo>
                    <a:pt x="1803" y="0"/>
                  </a:lnTo>
                  <a:cubicBezTo>
                    <a:pt x="806" y="1"/>
                    <a:pt x="-1" y="809"/>
                    <a:pt x="0" y="1805"/>
                  </a:cubicBezTo>
                  <a:cubicBezTo>
                    <a:pt x="1" y="2801"/>
                    <a:pt x="808" y="3607"/>
                    <a:pt x="1805" y="3607"/>
                  </a:cubicBezTo>
                  <a:lnTo>
                    <a:pt x="1806" y="3607"/>
                  </a:lnTo>
                  <a:cubicBezTo>
                    <a:pt x="2172" y="3607"/>
                    <a:pt x="2512" y="3497"/>
                    <a:pt x="2797" y="3310"/>
                  </a:cubicBezTo>
                  <a:cubicBezTo>
                    <a:pt x="2643" y="3260"/>
                    <a:pt x="2372" y="3062"/>
                    <a:pt x="2372" y="28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34"/>
            <p:cNvSpPr/>
            <p:nvPr/>
          </p:nvSpPr>
          <p:spPr>
            <a:xfrm>
              <a:off x="2066760" y="3230280"/>
              <a:ext cx="172440" cy="25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722">
                  <a:moveTo>
                    <a:pt x="2" y="243"/>
                  </a:moveTo>
                  <a:cubicBezTo>
                    <a:pt x="38" y="293"/>
                    <a:pt x="97" y="372"/>
                    <a:pt x="166" y="457"/>
                  </a:cubicBezTo>
                  <a:cubicBezTo>
                    <a:pt x="283" y="601"/>
                    <a:pt x="398" y="722"/>
                    <a:pt x="398" y="722"/>
                  </a:cubicBezTo>
                  <a:lnTo>
                    <a:pt x="480" y="303"/>
                  </a:lnTo>
                  <a:cubicBezTo>
                    <a:pt x="480" y="303"/>
                    <a:pt x="386" y="190"/>
                    <a:pt x="273" y="0"/>
                  </a:cubicBezTo>
                  <a:cubicBezTo>
                    <a:pt x="273" y="0"/>
                    <a:pt x="-30" y="164"/>
                    <a:pt x="2" y="24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5"/>
            <p:cNvSpPr/>
            <p:nvPr/>
          </p:nvSpPr>
          <p:spPr>
            <a:xfrm>
              <a:off x="2234160" y="3270960"/>
              <a:ext cx="200160" cy="22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7" h="622">
                  <a:moveTo>
                    <a:pt x="549" y="326"/>
                  </a:moveTo>
                  <a:cubicBezTo>
                    <a:pt x="601" y="261"/>
                    <a:pt x="387" y="0"/>
                    <a:pt x="387" y="0"/>
                  </a:cubicBezTo>
                  <a:cubicBezTo>
                    <a:pt x="212" y="134"/>
                    <a:pt x="82" y="203"/>
                    <a:pt x="82" y="203"/>
                  </a:cubicBezTo>
                  <a:lnTo>
                    <a:pt x="0" y="622"/>
                  </a:lnTo>
                  <a:cubicBezTo>
                    <a:pt x="0" y="622"/>
                    <a:pt x="152" y="553"/>
                    <a:pt x="315" y="464"/>
                  </a:cubicBezTo>
                  <a:cubicBezTo>
                    <a:pt x="407" y="413"/>
                    <a:pt x="528" y="339"/>
                    <a:pt x="545" y="329"/>
                  </a:cubicBezTo>
                  <a:cubicBezTo>
                    <a:pt x="546" y="328"/>
                    <a:pt x="548" y="326"/>
                    <a:pt x="549" y="32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36"/>
            <p:cNvSpPr/>
            <p:nvPr/>
          </p:nvSpPr>
          <p:spPr>
            <a:xfrm>
              <a:off x="2055600" y="2970360"/>
              <a:ext cx="255960" cy="34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2" h="965">
                  <a:moveTo>
                    <a:pt x="22" y="950"/>
                  </a:moveTo>
                  <a:cubicBezTo>
                    <a:pt x="25" y="955"/>
                    <a:pt x="29" y="960"/>
                    <a:pt x="33" y="965"/>
                  </a:cubicBezTo>
                  <a:cubicBezTo>
                    <a:pt x="27" y="951"/>
                    <a:pt x="26" y="939"/>
                    <a:pt x="27" y="919"/>
                  </a:cubicBezTo>
                  <a:cubicBezTo>
                    <a:pt x="29" y="878"/>
                    <a:pt x="57" y="847"/>
                    <a:pt x="70" y="836"/>
                  </a:cubicBezTo>
                  <a:cubicBezTo>
                    <a:pt x="132" y="778"/>
                    <a:pt x="225" y="696"/>
                    <a:pt x="324" y="621"/>
                  </a:cubicBezTo>
                  <a:cubicBezTo>
                    <a:pt x="500" y="488"/>
                    <a:pt x="630" y="418"/>
                    <a:pt x="630" y="418"/>
                  </a:cubicBezTo>
                  <a:lnTo>
                    <a:pt x="712" y="0"/>
                  </a:lnTo>
                  <a:cubicBezTo>
                    <a:pt x="712" y="0"/>
                    <a:pt x="561" y="68"/>
                    <a:pt x="398" y="157"/>
                  </a:cubicBezTo>
                  <a:cubicBezTo>
                    <a:pt x="291" y="216"/>
                    <a:pt x="200" y="271"/>
                    <a:pt x="149" y="303"/>
                  </a:cubicBezTo>
                  <a:cubicBezTo>
                    <a:pt x="146" y="305"/>
                    <a:pt x="108" y="325"/>
                    <a:pt x="97" y="380"/>
                  </a:cubicBezTo>
                  <a:cubicBezTo>
                    <a:pt x="85" y="439"/>
                    <a:pt x="27" y="738"/>
                    <a:pt x="3" y="859"/>
                  </a:cubicBezTo>
                  <a:cubicBezTo>
                    <a:pt x="-8" y="913"/>
                    <a:pt x="19" y="947"/>
                    <a:pt x="22" y="9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37"/>
            <p:cNvSpPr/>
            <p:nvPr/>
          </p:nvSpPr>
          <p:spPr>
            <a:xfrm>
              <a:off x="2306160" y="2975039"/>
              <a:ext cx="183600" cy="41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1" h="1150">
                  <a:moveTo>
                    <a:pt x="363" y="1140"/>
                  </a:moveTo>
                  <a:cubicBezTo>
                    <a:pt x="358" y="1143"/>
                    <a:pt x="353" y="1146"/>
                    <a:pt x="347" y="1150"/>
                  </a:cubicBezTo>
                  <a:cubicBezTo>
                    <a:pt x="358" y="1139"/>
                    <a:pt x="364" y="1128"/>
                    <a:pt x="370" y="1109"/>
                  </a:cubicBezTo>
                  <a:cubicBezTo>
                    <a:pt x="384" y="1070"/>
                    <a:pt x="369" y="1031"/>
                    <a:pt x="362" y="1016"/>
                  </a:cubicBezTo>
                  <a:cubicBezTo>
                    <a:pt x="326" y="940"/>
                    <a:pt x="271" y="828"/>
                    <a:pt x="207" y="721"/>
                  </a:cubicBezTo>
                  <a:cubicBezTo>
                    <a:pt x="94" y="531"/>
                    <a:pt x="0" y="418"/>
                    <a:pt x="0" y="418"/>
                  </a:cubicBezTo>
                  <a:lnTo>
                    <a:pt x="82" y="0"/>
                  </a:lnTo>
                  <a:cubicBezTo>
                    <a:pt x="82" y="0"/>
                    <a:pt x="196" y="120"/>
                    <a:pt x="313" y="264"/>
                  </a:cubicBezTo>
                  <a:cubicBezTo>
                    <a:pt x="390" y="358"/>
                    <a:pt x="454" y="444"/>
                    <a:pt x="489" y="492"/>
                  </a:cubicBezTo>
                  <a:cubicBezTo>
                    <a:pt x="491" y="495"/>
                    <a:pt x="519" y="529"/>
                    <a:pt x="508" y="583"/>
                  </a:cubicBezTo>
                  <a:cubicBezTo>
                    <a:pt x="497" y="643"/>
                    <a:pt x="438" y="942"/>
                    <a:pt x="415" y="1063"/>
                  </a:cubicBezTo>
                  <a:cubicBezTo>
                    <a:pt x="404" y="1117"/>
                    <a:pt x="367" y="1138"/>
                    <a:pt x="363" y="114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50936" y="3584916"/>
            <a:ext cx="2791956" cy="3028884"/>
            <a:chOff x="3291839" y="91440"/>
            <a:chExt cx="3711960" cy="4026960"/>
          </a:xfrm>
          <a:solidFill>
            <a:schemeClr val="accent1"/>
          </a:solidFill>
        </p:grpSpPr>
        <p:sp>
          <p:nvSpPr>
            <p:cNvPr id="69" name="Freeform: Shape 13"/>
            <p:cNvSpPr/>
            <p:nvPr/>
          </p:nvSpPr>
          <p:spPr>
            <a:xfrm>
              <a:off x="5830200" y="705960"/>
              <a:ext cx="106560" cy="10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" h="298">
                  <a:moveTo>
                    <a:pt x="297" y="149"/>
                  </a:moveTo>
                  <a:cubicBezTo>
                    <a:pt x="297" y="231"/>
                    <a:pt x="230" y="298"/>
                    <a:pt x="148" y="298"/>
                  </a:cubicBezTo>
                  <a:cubicBezTo>
                    <a:pt x="66" y="298"/>
                    <a:pt x="0" y="231"/>
                    <a:pt x="0" y="149"/>
                  </a:cubicBezTo>
                  <a:cubicBezTo>
                    <a:pt x="0" y="67"/>
                    <a:pt x="66" y="0"/>
                    <a:pt x="148" y="0"/>
                  </a:cubicBezTo>
                  <a:cubicBezTo>
                    <a:pt x="230" y="0"/>
                    <a:pt x="297" y="67"/>
                    <a:pt x="297" y="14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4"/>
            <p:cNvSpPr/>
            <p:nvPr/>
          </p:nvSpPr>
          <p:spPr>
            <a:xfrm>
              <a:off x="3804840" y="400680"/>
              <a:ext cx="817919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3" h="2275">
                  <a:moveTo>
                    <a:pt x="1317" y="2260"/>
                  </a:moveTo>
                  <a:cubicBezTo>
                    <a:pt x="1937" y="2160"/>
                    <a:pt x="2358" y="1577"/>
                    <a:pt x="2258" y="957"/>
                  </a:cubicBezTo>
                  <a:cubicBezTo>
                    <a:pt x="2158" y="337"/>
                    <a:pt x="1576" y="-85"/>
                    <a:pt x="956" y="15"/>
                  </a:cubicBezTo>
                  <a:cubicBezTo>
                    <a:pt x="336" y="115"/>
                    <a:pt x="-85" y="698"/>
                    <a:pt x="15" y="1319"/>
                  </a:cubicBezTo>
                  <a:cubicBezTo>
                    <a:pt x="114" y="1938"/>
                    <a:pt x="698" y="2360"/>
                    <a:pt x="1317" y="2260"/>
                  </a:cubicBezTo>
                  <a:close/>
                  <a:moveTo>
                    <a:pt x="1358" y="1136"/>
                  </a:moveTo>
                  <a:cubicBezTo>
                    <a:pt x="1371" y="1217"/>
                    <a:pt x="1316" y="1293"/>
                    <a:pt x="1235" y="1306"/>
                  </a:cubicBezTo>
                  <a:cubicBezTo>
                    <a:pt x="1153" y="1319"/>
                    <a:pt x="1077" y="1264"/>
                    <a:pt x="1064" y="1183"/>
                  </a:cubicBezTo>
                  <a:cubicBezTo>
                    <a:pt x="1051" y="1102"/>
                    <a:pt x="1107" y="1025"/>
                    <a:pt x="1188" y="1012"/>
                  </a:cubicBezTo>
                  <a:cubicBezTo>
                    <a:pt x="1269" y="999"/>
                    <a:pt x="1345" y="1054"/>
                    <a:pt x="1358" y="1136"/>
                  </a:cubicBezTo>
                  <a:close/>
                  <a:moveTo>
                    <a:pt x="2098" y="1017"/>
                  </a:moveTo>
                  <a:cubicBezTo>
                    <a:pt x="2111" y="1098"/>
                    <a:pt x="2056" y="1174"/>
                    <a:pt x="1976" y="1187"/>
                  </a:cubicBezTo>
                  <a:cubicBezTo>
                    <a:pt x="1895" y="1200"/>
                    <a:pt x="1819" y="1145"/>
                    <a:pt x="1806" y="1064"/>
                  </a:cubicBezTo>
                  <a:cubicBezTo>
                    <a:pt x="1793" y="983"/>
                    <a:pt x="1848" y="906"/>
                    <a:pt x="1929" y="893"/>
                  </a:cubicBezTo>
                  <a:cubicBezTo>
                    <a:pt x="2009" y="880"/>
                    <a:pt x="2085" y="936"/>
                    <a:pt x="2098" y="1017"/>
                  </a:cubicBezTo>
                  <a:close/>
                  <a:moveTo>
                    <a:pt x="2033" y="1471"/>
                  </a:moveTo>
                  <a:cubicBezTo>
                    <a:pt x="2062" y="1632"/>
                    <a:pt x="1897" y="1797"/>
                    <a:pt x="1661" y="1840"/>
                  </a:cubicBezTo>
                  <a:cubicBezTo>
                    <a:pt x="1426" y="1882"/>
                    <a:pt x="1212" y="1787"/>
                    <a:pt x="1183" y="162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15"/>
            <p:cNvSpPr/>
            <p:nvPr/>
          </p:nvSpPr>
          <p:spPr>
            <a:xfrm>
              <a:off x="4656600" y="91440"/>
              <a:ext cx="37872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3" h="1270">
                  <a:moveTo>
                    <a:pt x="498" y="1270"/>
                  </a:moveTo>
                  <a:cubicBezTo>
                    <a:pt x="452" y="1270"/>
                    <a:pt x="406" y="1264"/>
                    <a:pt x="360" y="1251"/>
                  </a:cubicBezTo>
                  <a:cubicBezTo>
                    <a:pt x="93" y="1179"/>
                    <a:pt x="-54" y="923"/>
                    <a:pt x="18" y="656"/>
                  </a:cubicBezTo>
                  <a:lnTo>
                    <a:pt x="97" y="361"/>
                  </a:lnTo>
                  <a:cubicBezTo>
                    <a:pt x="155" y="145"/>
                    <a:pt x="340" y="0"/>
                    <a:pt x="556" y="0"/>
                  </a:cubicBezTo>
                  <a:cubicBezTo>
                    <a:pt x="601" y="0"/>
                    <a:pt x="646" y="6"/>
                    <a:pt x="692" y="18"/>
                  </a:cubicBezTo>
                  <a:cubicBezTo>
                    <a:pt x="821" y="53"/>
                    <a:pt x="927" y="133"/>
                    <a:pt x="990" y="242"/>
                  </a:cubicBezTo>
                  <a:cubicBezTo>
                    <a:pt x="1054" y="353"/>
                    <a:pt x="1069" y="485"/>
                    <a:pt x="1035" y="614"/>
                  </a:cubicBezTo>
                  <a:lnTo>
                    <a:pt x="955" y="909"/>
                  </a:lnTo>
                  <a:cubicBezTo>
                    <a:pt x="898" y="1125"/>
                    <a:pt x="714" y="1270"/>
                    <a:pt x="498" y="127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16"/>
            <p:cNvSpPr/>
            <p:nvPr/>
          </p:nvSpPr>
          <p:spPr>
            <a:xfrm>
              <a:off x="3291839" y="1314000"/>
              <a:ext cx="1295640" cy="28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0" h="7791">
                  <a:moveTo>
                    <a:pt x="1180" y="2564"/>
                  </a:moveTo>
                  <a:lnTo>
                    <a:pt x="1178" y="391"/>
                  </a:lnTo>
                  <a:lnTo>
                    <a:pt x="1179" y="391"/>
                  </a:lnTo>
                  <a:cubicBezTo>
                    <a:pt x="1184" y="200"/>
                    <a:pt x="1319" y="42"/>
                    <a:pt x="1499" y="0"/>
                  </a:cubicBezTo>
                  <a:lnTo>
                    <a:pt x="1642" y="65"/>
                  </a:lnTo>
                  <a:lnTo>
                    <a:pt x="2324" y="392"/>
                  </a:lnTo>
                  <a:lnTo>
                    <a:pt x="2407" y="293"/>
                  </a:lnTo>
                  <a:lnTo>
                    <a:pt x="2679" y="675"/>
                  </a:lnTo>
                  <a:lnTo>
                    <a:pt x="2891" y="290"/>
                  </a:lnTo>
                  <a:lnTo>
                    <a:pt x="2984" y="363"/>
                  </a:lnTo>
                  <a:lnTo>
                    <a:pt x="3481" y="116"/>
                  </a:lnTo>
                  <a:cubicBezTo>
                    <a:pt x="3549" y="187"/>
                    <a:pt x="3593" y="283"/>
                    <a:pt x="3596" y="389"/>
                  </a:cubicBezTo>
                  <a:lnTo>
                    <a:pt x="3597" y="389"/>
                  </a:lnTo>
                  <a:lnTo>
                    <a:pt x="3599" y="3615"/>
                  </a:lnTo>
                  <a:cubicBezTo>
                    <a:pt x="3512" y="3656"/>
                    <a:pt x="3420" y="3684"/>
                    <a:pt x="3328" y="3699"/>
                  </a:cubicBezTo>
                  <a:cubicBezTo>
                    <a:pt x="3289" y="3706"/>
                    <a:pt x="3253" y="3710"/>
                    <a:pt x="3220" y="3712"/>
                  </a:cubicBezTo>
                  <a:cubicBezTo>
                    <a:pt x="3198" y="3713"/>
                    <a:pt x="3182" y="3714"/>
                    <a:pt x="3171" y="3714"/>
                  </a:cubicBezTo>
                  <a:cubicBezTo>
                    <a:pt x="3169" y="3714"/>
                    <a:pt x="3169" y="3714"/>
                    <a:pt x="3170" y="3714"/>
                  </a:cubicBezTo>
                  <a:lnTo>
                    <a:pt x="3167" y="3713"/>
                  </a:lnTo>
                  <a:lnTo>
                    <a:pt x="1193" y="3713"/>
                  </a:lnTo>
                  <a:cubicBezTo>
                    <a:pt x="1307" y="3636"/>
                    <a:pt x="1389" y="3527"/>
                    <a:pt x="1428" y="3399"/>
                  </a:cubicBezTo>
                  <a:cubicBezTo>
                    <a:pt x="1473" y="3251"/>
                    <a:pt x="1457" y="3090"/>
                    <a:pt x="1383" y="2946"/>
                  </a:cubicBezTo>
                  <a:lnTo>
                    <a:pt x="1228" y="2643"/>
                  </a:lnTo>
                  <a:cubicBezTo>
                    <a:pt x="1214" y="2615"/>
                    <a:pt x="1198" y="2589"/>
                    <a:pt x="1180" y="2564"/>
                  </a:cubicBezTo>
                  <a:close/>
                  <a:moveTo>
                    <a:pt x="1181" y="3890"/>
                  </a:moveTo>
                  <a:lnTo>
                    <a:pt x="1181" y="3986"/>
                  </a:lnTo>
                  <a:lnTo>
                    <a:pt x="951" y="5435"/>
                  </a:lnTo>
                  <a:lnTo>
                    <a:pt x="233" y="6006"/>
                  </a:lnTo>
                  <a:cubicBezTo>
                    <a:pt x="91" y="6118"/>
                    <a:pt x="12" y="6280"/>
                    <a:pt x="0" y="6447"/>
                  </a:cubicBezTo>
                  <a:lnTo>
                    <a:pt x="0" y="6537"/>
                  </a:lnTo>
                  <a:cubicBezTo>
                    <a:pt x="9" y="6657"/>
                    <a:pt x="52" y="6775"/>
                    <a:pt x="132" y="6876"/>
                  </a:cubicBezTo>
                  <a:cubicBezTo>
                    <a:pt x="344" y="7144"/>
                    <a:pt x="733" y="7189"/>
                    <a:pt x="1001" y="6977"/>
                  </a:cubicBezTo>
                  <a:lnTo>
                    <a:pt x="1932" y="6240"/>
                  </a:lnTo>
                  <a:lnTo>
                    <a:pt x="2124" y="6087"/>
                  </a:lnTo>
                  <a:lnTo>
                    <a:pt x="2160" y="5844"/>
                  </a:lnTo>
                  <a:lnTo>
                    <a:pt x="2362" y="4466"/>
                  </a:lnTo>
                  <a:lnTo>
                    <a:pt x="2362" y="7172"/>
                  </a:lnTo>
                  <a:cubicBezTo>
                    <a:pt x="2362" y="7514"/>
                    <a:pt x="2639" y="7791"/>
                    <a:pt x="2981" y="7791"/>
                  </a:cubicBezTo>
                  <a:cubicBezTo>
                    <a:pt x="3323" y="7791"/>
                    <a:pt x="3600" y="7514"/>
                    <a:pt x="3600" y="7172"/>
                  </a:cubicBezTo>
                  <a:lnTo>
                    <a:pt x="3600" y="4067"/>
                  </a:lnTo>
                  <a:cubicBezTo>
                    <a:pt x="3600" y="4061"/>
                    <a:pt x="3600" y="4054"/>
                    <a:pt x="3599" y="4048"/>
                  </a:cubicBezTo>
                  <a:lnTo>
                    <a:pt x="3599" y="3808"/>
                  </a:lnTo>
                  <a:cubicBezTo>
                    <a:pt x="3520" y="3838"/>
                    <a:pt x="3439" y="3860"/>
                    <a:pt x="3357" y="3874"/>
                  </a:cubicBezTo>
                  <a:cubicBezTo>
                    <a:pt x="3312" y="3881"/>
                    <a:pt x="3270" y="3886"/>
                    <a:pt x="3231" y="3889"/>
                  </a:cubicBezTo>
                  <a:cubicBezTo>
                    <a:pt x="3205" y="3890"/>
                    <a:pt x="3183" y="3891"/>
                    <a:pt x="3168" y="3890"/>
                  </a:cubicBezTo>
                  <a:cubicBezTo>
                    <a:pt x="3165" y="3890"/>
                    <a:pt x="3165" y="3890"/>
                    <a:pt x="3164" y="3890"/>
                  </a:cubicBezTo>
                  <a:lnTo>
                    <a:pt x="3167" y="389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17"/>
            <p:cNvSpPr/>
            <p:nvPr/>
          </p:nvSpPr>
          <p:spPr>
            <a:xfrm>
              <a:off x="3895560" y="1264319"/>
              <a:ext cx="307440" cy="15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5" h="428">
                  <a:moveTo>
                    <a:pt x="623" y="428"/>
                  </a:moveTo>
                  <a:lnTo>
                    <a:pt x="855" y="154"/>
                  </a:lnTo>
                  <a:lnTo>
                    <a:pt x="268" y="0"/>
                  </a:lnTo>
                  <a:lnTo>
                    <a:pt x="0" y="1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18"/>
            <p:cNvSpPr/>
            <p:nvPr/>
          </p:nvSpPr>
          <p:spPr>
            <a:xfrm>
              <a:off x="3324600" y="2167560"/>
              <a:ext cx="448199" cy="50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1394">
                  <a:moveTo>
                    <a:pt x="694" y="1394"/>
                  </a:moveTo>
                  <a:cubicBezTo>
                    <a:pt x="495" y="1394"/>
                    <a:pt x="313" y="1280"/>
                    <a:pt x="219" y="1096"/>
                  </a:cubicBezTo>
                  <a:lnTo>
                    <a:pt x="64" y="793"/>
                  </a:lnTo>
                  <a:cubicBezTo>
                    <a:pt x="-3" y="662"/>
                    <a:pt x="-18" y="517"/>
                    <a:pt x="23" y="384"/>
                  </a:cubicBezTo>
                  <a:cubicBezTo>
                    <a:pt x="65" y="247"/>
                    <a:pt x="163" y="133"/>
                    <a:pt x="299" y="63"/>
                  </a:cubicBezTo>
                  <a:cubicBezTo>
                    <a:pt x="380" y="21"/>
                    <a:pt x="466" y="0"/>
                    <a:pt x="553" y="0"/>
                  </a:cubicBezTo>
                  <a:cubicBezTo>
                    <a:pt x="752" y="0"/>
                    <a:pt x="934" y="114"/>
                    <a:pt x="1028" y="298"/>
                  </a:cubicBezTo>
                  <a:lnTo>
                    <a:pt x="1183" y="601"/>
                  </a:lnTo>
                  <a:cubicBezTo>
                    <a:pt x="1250" y="731"/>
                    <a:pt x="1265" y="877"/>
                    <a:pt x="1224" y="1010"/>
                  </a:cubicBezTo>
                  <a:cubicBezTo>
                    <a:pt x="1182" y="1147"/>
                    <a:pt x="1084" y="1261"/>
                    <a:pt x="948" y="1331"/>
                  </a:cubicBezTo>
                  <a:cubicBezTo>
                    <a:pt x="866" y="1373"/>
                    <a:pt x="781" y="1394"/>
                    <a:pt x="694" y="13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19"/>
            <p:cNvSpPr/>
            <p:nvPr/>
          </p:nvSpPr>
          <p:spPr>
            <a:xfrm>
              <a:off x="4270320" y="1286280"/>
              <a:ext cx="25992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3" h="337">
                  <a:moveTo>
                    <a:pt x="276" y="337"/>
                  </a:moveTo>
                  <a:lnTo>
                    <a:pt x="723" y="117"/>
                  </a:lnTo>
                  <a:lnTo>
                    <a:pt x="404" y="0"/>
                  </a:lnTo>
                  <a:lnTo>
                    <a:pt x="0" y="1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0"/>
            <p:cNvSpPr/>
            <p:nvPr/>
          </p:nvSpPr>
          <p:spPr>
            <a:xfrm>
              <a:off x="5179320" y="189360"/>
              <a:ext cx="832679" cy="29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4" h="8307">
                  <a:moveTo>
                    <a:pt x="976" y="4017"/>
                  </a:moveTo>
                  <a:cubicBezTo>
                    <a:pt x="896" y="3839"/>
                    <a:pt x="304" y="2532"/>
                    <a:pt x="228" y="2363"/>
                  </a:cubicBezTo>
                  <a:cubicBezTo>
                    <a:pt x="209" y="2321"/>
                    <a:pt x="197" y="2278"/>
                    <a:pt x="191" y="2235"/>
                  </a:cubicBezTo>
                  <a:lnTo>
                    <a:pt x="184" y="2236"/>
                  </a:lnTo>
                  <a:cubicBezTo>
                    <a:pt x="184" y="2236"/>
                    <a:pt x="29" y="795"/>
                    <a:pt x="4" y="558"/>
                  </a:cubicBezTo>
                  <a:cubicBezTo>
                    <a:pt x="-26" y="281"/>
                    <a:pt x="121" y="29"/>
                    <a:pt x="374" y="2"/>
                  </a:cubicBezTo>
                  <a:cubicBezTo>
                    <a:pt x="628" y="-25"/>
                    <a:pt x="824" y="184"/>
                    <a:pt x="854" y="466"/>
                  </a:cubicBezTo>
                  <a:lnTo>
                    <a:pt x="1024" y="2048"/>
                  </a:lnTo>
                  <a:lnTo>
                    <a:pt x="1464" y="3019"/>
                  </a:lnTo>
                  <a:lnTo>
                    <a:pt x="1563" y="3019"/>
                  </a:lnTo>
                  <a:lnTo>
                    <a:pt x="1721" y="3019"/>
                  </a:lnTo>
                  <a:lnTo>
                    <a:pt x="1786" y="3114"/>
                  </a:lnTo>
                  <a:lnTo>
                    <a:pt x="2068" y="3582"/>
                  </a:lnTo>
                  <a:cubicBezTo>
                    <a:pt x="2075" y="3594"/>
                    <a:pt x="2087" y="3601"/>
                    <a:pt x="2101" y="3602"/>
                  </a:cubicBezTo>
                  <a:cubicBezTo>
                    <a:pt x="2102" y="3602"/>
                    <a:pt x="2102" y="3602"/>
                    <a:pt x="2103" y="3602"/>
                  </a:cubicBezTo>
                  <a:cubicBezTo>
                    <a:pt x="2116" y="3602"/>
                    <a:pt x="2128" y="3596"/>
                    <a:pt x="2136" y="3585"/>
                  </a:cubicBezTo>
                  <a:lnTo>
                    <a:pt x="2314" y="3338"/>
                  </a:lnTo>
                  <a:lnTo>
                    <a:pt x="2314" y="8307"/>
                  </a:lnTo>
                  <a:lnTo>
                    <a:pt x="976" y="83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1"/>
            <p:cNvSpPr/>
            <p:nvPr/>
          </p:nvSpPr>
          <p:spPr>
            <a:xfrm>
              <a:off x="6041519" y="1276200"/>
              <a:ext cx="962280" cy="19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4" h="5288">
                  <a:moveTo>
                    <a:pt x="548" y="1366"/>
                  </a:moveTo>
                  <a:cubicBezTo>
                    <a:pt x="555" y="1343"/>
                    <a:pt x="649" y="1354"/>
                    <a:pt x="649" y="1354"/>
                  </a:cubicBezTo>
                  <a:cubicBezTo>
                    <a:pt x="644" y="1416"/>
                    <a:pt x="647" y="1457"/>
                    <a:pt x="647" y="1457"/>
                  </a:cubicBezTo>
                  <a:lnTo>
                    <a:pt x="561" y="1539"/>
                  </a:lnTo>
                  <a:cubicBezTo>
                    <a:pt x="561" y="1539"/>
                    <a:pt x="554" y="1493"/>
                    <a:pt x="551" y="1441"/>
                  </a:cubicBezTo>
                  <a:cubicBezTo>
                    <a:pt x="549" y="1410"/>
                    <a:pt x="548" y="1383"/>
                    <a:pt x="548" y="1366"/>
                  </a:cubicBezTo>
                  <a:cubicBezTo>
                    <a:pt x="548" y="1364"/>
                    <a:pt x="548" y="1362"/>
                    <a:pt x="548" y="1361"/>
                  </a:cubicBezTo>
                  <a:cubicBezTo>
                    <a:pt x="548" y="1360"/>
                    <a:pt x="547" y="1348"/>
                    <a:pt x="558" y="1337"/>
                  </a:cubicBezTo>
                  <a:cubicBezTo>
                    <a:pt x="583" y="1313"/>
                    <a:pt x="645" y="1255"/>
                    <a:pt x="657" y="1243"/>
                  </a:cubicBezTo>
                  <a:cubicBezTo>
                    <a:pt x="668" y="1233"/>
                    <a:pt x="680" y="1234"/>
                    <a:pt x="681" y="1234"/>
                  </a:cubicBezTo>
                  <a:cubicBezTo>
                    <a:pt x="698" y="1235"/>
                    <a:pt x="728" y="1237"/>
                    <a:pt x="761" y="1241"/>
                  </a:cubicBezTo>
                  <a:cubicBezTo>
                    <a:pt x="813" y="1247"/>
                    <a:pt x="858" y="1256"/>
                    <a:pt x="858" y="1256"/>
                  </a:cubicBezTo>
                  <a:lnTo>
                    <a:pt x="772" y="1338"/>
                  </a:lnTo>
                  <a:cubicBezTo>
                    <a:pt x="772" y="1338"/>
                    <a:pt x="731" y="1333"/>
                    <a:pt x="670" y="1335"/>
                  </a:cubicBezTo>
                  <a:cubicBezTo>
                    <a:pt x="635" y="1336"/>
                    <a:pt x="601" y="1339"/>
                    <a:pt x="577" y="1342"/>
                  </a:cubicBezTo>
                  <a:cubicBezTo>
                    <a:pt x="573" y="1343"/>
                    <a:pt x="561" y="1345"/>
                    <a:pt x="554" y="1354"/>
                  </a:cubicBezTo>
                  <a:cubicBezTo>
                    <a:pt x="551" y="1359"/>
                    <a:pt x="549" y="1362"/>
                    <a:pt x="548" y="1366"/>
                  </a:cubicBezTo>
                  <a:close/>
                  <a:moveTo>
                    <a:pt x="1338" y="1985"/>
                  </a:moveTo>
                  <a:lnTo>
                    <a:pt x="1856" y="3103"/>
                  </a:lnTo>
                  <a:cubicBezTo>
                    <a:pt x="1956" y="3318"/>
                    <a:pt x="2193" y="3419"/>
                    <a:pt x="2424" y="3311"/>
                  </a:cubicBezTo>
                  <a:cubicBezTo>
                    <a:pt x="2656" y="3204"/>
                    <a:pt x="2730" y="2954"/>
                    <a:pt x="2633" y="2743"/>
                  </a:cubicBezTo>
                  <a:lnTo>
                    <a:pt x="1528" y="358"/>
                  </a:lnTo>
                  <a:cubicBezTo>
                    <a:pt x="1419" y="123"/>
                    <a:pt x="1180" y="-11"/>
                    <a:pt x="937" y="1"/>
                  </a:cubicBezTo>
                  <a:cubicBezTo>
                    <a:pt x="928" y="0"/>
                    <a:pt x="919" y="0"/>
                    <a:pt x="911" y="0"/>
                  </a:cubicBezTo>
                  <a:lnTo>
                    <a:pt x="752" y="0"/>
                  </a:lnTo>
                  <a:lnTo>
                    <a:pt x="585" y="0"/>
                  </a:lnTo>
                  <a:lnTo>
                    <a:pt x="524" y="102"/>
                  </a:lnTo>
                  <a:lnTo>
                    <a:pt x="247" y="563"/>
                  </a:lnTo>
                  <a:cubicBezTo>
                    <a:pt x="240" y="575"/>
                    <a:pt x="227" y="582"/>
                    <a:pt x="213" y="583"/>
                  </a:cubicBezTo>
                  <a:cubicBezTo>
                    <a:pt x="213" y="583"/>
                    <a:pt x="212" y="583"/>
                    <a:pt x="211" y="583"/>
                  </a:cubicBezTo>
                  <a:cubicBezTo>
                    <a:pt x="198" y="583"/>
                    <a:pt x="186" y="577"/>
                    <a:pt x="178" y="566"/>
                  </a:cubicBezTo>
                  <a:lnTo>
                    <a:pt x="0" y="319"/>
                  </a:lnTo>
                  <a:lnTo>
                    <a:pt x="0" y="5288"/>
                  </a:lnTo>
                  <a:lnTo>
                    <a:pt x="1338" y="5288"/>
                  </a:lnTo>
                  <a:close/>
                  <a:moveTo>
                    <a:pt x="746" y="1573"/>
                  </a:moveTo>
                  <a:cubicBezTo>
                    <a:pt x="769" y="1567"/>
                    <a:pt x="762" y="1473"/>
                    <a:pt x="762" y="1473"/>
                  </a:cubicBezTo>
                  <a:cubicBezTo>
                    <a:pt x="701" y="1476"/>
                    <a:pt x="660" y="1470"/>
                    <a:pt x="660" y="1470"/>
                  </a:cubicBezTo>
                  <a:lnTo>
                    <a:pt x="574" y="1552"/>
                  </a:lnTo>
                  <a:cubicBezTo>
                    <a:pt x="574" y="1552"/>
                    <a:pt x="620" y="1561"/>
                    <a:pt x="671" y="1567"/>
                  </a:cubicBezTo>
                  <a:cubicBezTo>
                    <a:pt x="700" y="1571"/>
                    <a:pt x="739" y="1573"/>
                    <a:pt x="745" y="1574"/>
                  </a:cubicBezTo>
                  <a:cubicBezTo>
                    <a:pt x="745" y="1574"/>
                    <a:pt x="746" y="1574"/>
                    <a:pt x="746" y="1573"/>
                  </a:cubicBezTo>
                  <a:close/>
                  <a:moveTo>
                    <a:pt x="751" y="1574"/>
                  </a:moveTo>
                  <a:cubicBezTo>
                    <a:pt x="749" y="1574"/>
                    <a:pt x="748" y="1574"/>
                    <a:pt x="746" y="1574"/>
                  </a:cubicBezTo>
                  <a:cubicBezTo>
                    <a:pt x="750" y="1573"/>
                    <a:pt x="753" y="1571"/>
                    <a:pt x="757" y="1568"/>
                  </a:cubicBezTo>
                  <a:cubicBezTo>
                    <a:pt x="767" y="1562"/>
                    <a:pt x="770" y="1550"/>
                    <a:pt x="771" y="1546"/>
                  </a:cubicBezTo>
                  <a:cubicBezTo>
                    <a:pt x="775" y="1523"/>
                    <a:pt x="780" y="1488"/>
                    <a:pt x="783" y="1454"/>
                  </a:cubicBezTo>
                  <a:cubicBezTo>
                    <a:pt x="788" y="1392"/>
                    <a:pt x="785" y="1352"/>
                    <a:pt x="785" y="1352"/>
                  </a:cubicBezTo>
                  <a:lnTo>
                    <a:pt x="871" y="1270"/>
                  </a:lnTo>
                  <a:cubicBezTo>
                    <a:pt x="871" y="1270"/>
                    <a:pt x="877" y="1315"/>
                    <a:pt x="881" y="1367"/>
                  </a:cubicBezTo>
                  <a:cubicBezTo>
                    <a:pt x="883" y="1401"/>
                    <a:pt x="884" y="1430"/>
                    <a:pt x="884" y="1447"/>
                  </a:cubicBezTo>
                  <a:cubicBezTo>
                    <a:pt x="884" y="1448"/>
                    <a:pt x="885" y="1460"/>
                    <a:pt x="874" y="1471"/>
                  </a:cubicBezTo>
                  <a:cubicBezTo>
                    <a:pt x="861" y="1483"/>
                    <a:pt x="800" y="1541"/>
                    <a:pt x="775" y="1565"/>
                  </a:cubicBezTo>
                  <a:cubicBezTo>
                    <a:pt x="764" y="1575"/>
                    <a:pt x="752" y="1574"/>
                    <a:pt x="751" y="1574"/>
                  </a:cubicBezTo>
                  <a:close/>
                  <a:moveTo>
                    <a:pt x="961" y="1028"/>
                  </a:moveTo>
                  <a:lnTo>
                    <a:pt x="884" y="1028"/>
                  </a:lnTo>
                  <a:lnTo>
                    <a:pt x="884" y="1082"/>
                  </a:lnTo>
                  <a:cubicBezTo>
                    <a:pt x="884" y="1093"/>
                    <a:pt x="874" y="1103"/>
                    <a:pt x="863" y="1103"/>
                  </a:cubicBezTo>
                  <a:cubicBezTo>
                    <a:pt x="851" y="1103"/>
                    <a:pt x="842" y="1093"/>
                    <a:pt x="842" y="1082"/>
                  </a:cubicBezTo>
                  <a:lnTo>
                    <a:pt x="842" y="1028"/>
                  </a:lnTo>
                  <a:lnTo>
                    <a:pt x="693" y="1028"/>
                  </a:lnTo>
                  <a:lnTo>
                    <a:pt x="693" y="1103"/>
                  </a:lnTo>
                  <a:cubicBezTo>
                    <a:pt x="693" y="1115"/>
                    <a:pt x="683" y="1145"/>
                    <a:pt x="672" y="1145"/>
                  </a:cubicBezTo>
                  <a:cubicBezTo>
                    <a:pt x="660" y="1145"/>
                    <a:pt x="650" y="1115"/>
                    <a:pt x="650" y="1103"/>
                  </a:cubicBezTo>
                  <a:lnTo>
                    <a:pt x="650" y="1028"/>
                  </a:lnTo>
                  <a:lnTo>
                    <a:pt x="387" y="1028"/>
                  </a:lnTo>
                  <a:lnTo>
                    <a:pt x="387" y="967"/>
                  </a:lnTo>
                  <a:lnTo>
                    <a:pt x="613" y="967"/>
                  </a:lnTo>
                  <a:lnTo>
                    <a:pt x="613" y="876"/>
                  </a:lnTo>
                  <a:cubicBezTo>
                    <a:pt x="613" y="844"/>
                    <a:pt x="639" y="744"/>
                    <a:pt x="671" y="744"/>
                  </a:cubicBezTo>
                  <a:lnTo>
                    <a:pt x="672" y="744"/>
                  </a:lnTo>
                  <a:cubicBezTo>
                    <a:pt x="704" y="744"/>
                    <a:pt x="730" y="844"/>
                    <a:pt x="730" y="876"/>
                  </a:cubicBezTo>
                  <a:lnTo>
                    <a:pt x="730" y="967"/>
                  </a:lnTo>
                  <a:lnTo>
                    <a:pt x="768" y="967"/>
                  </a:lnTo>
                  <a:lnTo>
                    <a:pt x="768" y="790"/>
                  </a:lnTo>
                  <a:cubicBezTo>
                    <a:pt x="768" y="764"/>
                    <a:pt x="788" y="744"/>
                    <a:pt x="814" y="744"/>
                  </a:cubicBezTo>
                  <a:lnTo>
                    <a:pt x="838" y="744"/>
                  </a:lnTo>
                  <a:cubicBezTo>
                    <a:pt x="863" y="744"/>
                    <a:pt x="884" y="764"/>
                    <a:pt x="884" y="790"/>
                  </a:cubicBezTo>
                  <a:lnTo>
                    <a:pt x="884" y="852"/>
                  </a:lnTo>
                  <a:lnTo>
                    <a:pt x="884" y="967"/>
                  </a:lnTo>
                  <a:lnTo>
                    <a:pt x="961" y="967"/>
                  </a:lnTo>
                  <a:close/>
                  <a:moveTo>
                    <a:pt x="807" y="1682"/>
                  </a:moveTo>
                  <a:lnTo>
                    <a:pt x="790" y="1682"/>
                  </a:lnTo>
                  <a:cubicBezTo>
                    <a:pt x="785" y="1682"/>
                    <a:pt x="782" y="1682"/>
                    <a:pt x="780" y="1684"/>
                  </a:cubicBezTo>
                  <a:cubicBezTo>
                    <a:pt x="778" y="1686"/>
                    <a:pt x="777" y="1690"/>
                    <a:pt x="777" y="1694"/>
                  </a:cubicBezTo>
                  <a:lnTo>
                    <a:pt x="777" y="1753"/>
                  </a:lnTo>
                  <a:lnTo>
                    <a:pt x="767" y="1753"/>
                  </a:lnTo>
                  <a:lnTo>
                    <a:pt x="767" y="1694"/>
                  </a:lnTo>
                  <a:cubicBezTo>
                    <a:pt x="767" y="1689"/>
                    <a:pt x="767" y="1684"/>
                    <a:pt x="770" y="1681"/>
                  </a:cubicBezTo>
                  <a:cubicBezTo>
                    <a:pt x="774" y="1674"/>
                    <a:pt x="782" y="1672"/>
                    <a:pt x="789" y="1672"/>
                  </a:cubicBezTo>
                  <a:lnTo>
                    <a:pt x="807" y="1672"/>
                  </a:lnTo>
                  <a:close/>
                  <a:moveTo>
                    <a:pt x="742" y="1744"/>
                  </a:moveTo>
                  <a:cubicBezTo>
                    <a:pt x="737" y="1744"/>
                    <a:pt x="734" y="1743"/>
                    <a:pt x="732" y="1741"/>
                  </a:cubicBezTo>
                  <a:cubicBezTo>
                    <a:pt x="729" y="1739"/>
                    <a:pt x="729" y="1736"/>
                    <a:pt x="729" y="1731"/>
                  </a:cubicBezTo>
                  <a:lnTo>
                    <a:pt x="729" y="1682"/>
                  </a:lnTo>
                  <a:lnTo>
                    <a:pt x="750" y="1682"/>
                  </a:lnTo>
                  <a:lnTo>
                    <a:pt x="750" y="1672"/>
                  </a:lnTo>
                  <a:lnTo>
                    <a:pt x="729" y="1672"/>
                  </a:lnTo>
                  <a:lnTo>
                    <a:pt x="729" y="1648"/>
                  </a:lnTo>
                  <a:lnTo>
                    <a:pt x="718" y="1648"/>
                  </a:lnTo>
                  <a:lnTo>
                    <a:pt x="718" y="1732"/>
                  </a:lnTo>
                  <a:cubicBezTo>
                    <a:pt x="718" y="1736"/>
                    <a:pt x="719" y="1741"/>
                    <a:pt x="722" y="1745"/>
                  </a:cubicBezTo>
                  <a:cubicBezTo>
                    <a:pt x="726" y="1751"/>
                    <a:pt x="734" y="1753"/>
                    <a:pt x="740" y="1753"/>
                  </a:cubicBezTo>
                  <a:lnTo>
                    <a:pt x="759" y="1753"/>
                  </a:lnTo>
                  <a:lnTo>
                    <a:pt x="759" y="1744"/>
                  </a:lnTo>
                  <a:close/>
                  <a:moveTo>
                    <a:pt x="477" y="1648"/>
                  </a:moveTo>
                  <a:lnTo>
                    <a:pt x="477" y="1672"/>
                  </a:lnTo>
                  <a:lnTo>
                    <a:pt x="455" y="1672"/>
                  </a:lnTo>
                  <a:cubicBezTo>
                    <a:pt x="443" y="1672"/>
                    <a:pt x="435" y="1676"/>
                    <a:pt x="430" y="1681"/>
                  </a:cubicBezTo>
                  <a:cubicBezTo>
                    <a:pt x="422" y="1688"/>
                    <a:pt x="422" y="1699"/>
                    <a:pt x="422" y="1700"/>
                  </a:cubicBezTo>
                  <a:lnTo>
                    <a:pt x="422" y="1726"/>
                  </a:lnTo>
                  <a:cubicBezTo>
                    <a:pt x="422" y="1727"/>
                    <a:pt x="422" y="1737"/>
                    <a:pt x="430" y="1744"/>
                  </a:cubicBezTo>
                  <a:cubicBezTo>
                    <a:pt x="435" y="1749"/>
                    <a:pt x="443" y="1753"/>
                    <a:pt x="455" y="1753"/>
                  </a:cubicBezTo>
                  <a:lnTo>
                    <a:pt x="465" y="1753"/>
                  </a:lnTo>
                  <a:cubicBezTo>
                    <a:pt x="471" y="1753"/>
                    <a:pt x="479" y="1751"/>
                    <a:pt x="484" y="1745"/>
                  </a:cubicBezTo>
                  <a:cubicBezTo>
                    <a:pt x="486" y="1741"/>
                    <a:pt x="487" y="1736"/>
                    <a:pt x="487" y="1732"/>
                  </a:cubicBezTo>
                  <a:lnTo>
                    <a:pt x="487" y="1648"/>
                  </a:lnTo>
                  <a:close/>
                  <a:moveTo>
                    <a:pt x="898" y="1687"/>
                  </a:moveTo>
                  <a:cubicBezTo>
                    <a:pt x="902" y="1684"/>
                    <a:pt x="907" y="1682"/>
                    <a:pt x="915" y="1682"/>
                  </a:cubicBezTo>
                  <a:lnTo>
                    <a:pt x="939" y="1682"/>
                  </a:lnTo>
                  <a:lnTo>
                    <a:pt x="939" y="1672"/>
                  </a:lnTo>
                  <a:lnTo>
                    <a:pt x="916" y="1672"/>
                  </a:lnTo>
                  <a:cubicBezTo>
                    <a:pt x="903" y="1672"/>
                    <a:pt x="895" y="1676"/>
                    <a:pt x="891" y="1681"/>
                  </a:cubicBezTo>
                  <a:cubicBezTo>
                    <a:pt x="883" y="1688"/>
                    <a:pt x="883" y="1699"/>
                    <a:pt x="883" y="1700"/>
                  </a:cubicBezTo>
                  <a:lnTo>
                    <a:pt x="883" y="1726"/>
                  </a:lnTo>
                  <a:cubicBezTo>
                    <a:pt x="883" y="1727"/>
                    <a:pt x="883" y="1737"/>
                    <a:pt x="891" y="1744"/>
                  </a:cubicBezTo>
                  <a:cubicBezTo>
                    <a:pt x="895" y="1749"/>
                    <a:pt x="903" y="1753"/>
                    <a:pt x="916" y="1753"/>
                  </a:cubicBezTo>
                  <a:lnTo>
                    <a:pt x="939" y="1753"/>
                  </a:lnTo>
                  <a:lnTo>
                    <a:pt x="939" y="1744"/>
                  </a:lnTo>
                  <a:lnTo>
                    <a:pt x="915" y="1744"/>
                  </a:lnTo>
                  <a:cubicBezTo>
                    <a:pt x="907" y="1744"/>
                    <a:pt x="902" y="1741"/>
                    <a:pt x="898" y="1738"/>
                  </a:cubicBezTo>
                  <a:cubicBezTo>
                    <a:pt x="895" y="1735"/>
                    <a:pt x="893" y="1730"/>
                    <a:pt x="893" y="1726"/>
                  </a:cubicBezTo>
                  <a:lnTo>
                    <a:pt x="893" y="1699"/>
                  </a:lnTo>
                  <a:cubicBezTo>
                    <a:pt x="893" y="1696"/>
                    <a:pt x="895" y="1691"/>
                    <a:pt x="898" y="1687"/>
                  </a:cubicBezTo>
                  <a:close/>
                  <a:moveTo>
                    <a:pt x="708" y="1700"/>
                  </a:moveTo>
                  <a:cubicBezTo>
                    <a:pt x="708" y="1699"/>
                    <a:pt x="708" y="1688"/>
                    <a:pt x="700" y="1681"/>
                  </a:cubicBezTo>
                  <a:cubicBezTo>
                    <a:pt x="696" y="1676"/>
                    <a:pt x="688" y="1672"/>
                    <a:pt x="675" y="1672"/>
                  </a:cubicBezTo>
                  <a:lnTo>
                    <a:pt x="652" y="1672"/>
                  </a:lnTo>
                  <a:lnTo>
                    <a:pt x="652" y="1682"/>
                  </a:lnTo>
                  <a:lnTo>
                    <a:pt x="676" y="1682"/>
                  </a:lnTo>
                  <a:cubicBezTo>
                    <a:pt x="684" y="1682"/>
                    <a:pt x="690" y="1684"/>
                    <a:pt x="693" y="1687"/>
                  </a:cubicBezTo>
                  <a:cubicBezTo>
                    <a:pt x="696" y="1691"/>
                    <a:pt x="698" y="1696"/>
                    <a:pt x="698" y="1699"/>
                  </a:cubicBezTo>
                  <a:lnTo>
                    <a:pt x="698" y="1707"/>
                  </a:lnTo>
                  <a:lnTo>
                    <a:pt x="666" y="1707"/>
                  </a:lnTo>
                  <a:cubicBezTo>
                    <a:pt x="659" y="1707"/>
                    <a:pt x="651" y="1708"/>
                    <a:pt x="647" y="1715"/>
                  </a:cubicBezTo>
                  <a:cubicBezTo>
                    <a:pt x="644" y="1719"/>
                    <a:pt x="644" y="1724"/>
                    <a:pt x="644" y="1728"/>
                  </a:cubicBezTo>
                  <a:lnTo>
                    <a:pt x="644" y="1732"/>
                  </a:lnTo>
                  <a:cubicBezTo>
                    <a:pt x="644" y="1736"/>
                    <a:pt x="644" y="1741"/>
                    <a:pt x="647" y="1745"/>
                  </a:cubicBezTo>
                  <a:cubicBezTo>
                    <a:pt x="651" y="1752"/>
                    <a:pt x="659" y="1753"/>
                    <a:pt x="666" y="1753"/>
                  </a:cubicBezTo>
                  <a:lnTo>
                    <a:pt x="686" y="1753"/>
                  </a:lnTo>
                  <a:cubicBezTo>
                    <a:pt x="692" y="1753"/>
                    <a:pt x="700" y="1752"/>
                    <a:pt x="705" y="1745"/>
                  </a:cubicBezTo>
                  <a:cubicBezTo>
                    <a:pt x="707" y="1741"/>
                    <a:pt x="708" y="1736"/>
                    <a:pt x="708" y="1732"/>
                  </a:cubicBezTo>
                  <a:close/>
                  <a:moveTo>
                    <a:pt x="875" y="1700"/>
                  </a:moveTo>
                  <a:cubicBezTo>
                    <a:pt x="875" y="1699"/>
                    <a:pt x="875" y="1688"/>
                    <a:pt x="868" y="1681"/>
                  </a:cubicBezTo>
                  <a:cubicBezTo>
                    <a:pt x="863" y="1676"/>
                    <a:pt x="855" y="1672"/>
                    <a:pt x="842" y="1672"/>
                  </a:cubicBezTo>
                  <a:lnTo>
                    <a:pt x="820" y="1672"/>
                  </a:lnTo>
                  <a:lnTo>
                    <a:pt x="820" y="1682"/>
                  </a:lnTo>
                  <a:lnTo>
                    <a:pt x="843" y="1682"/>
                  </a:lnTo>
                  <a:cubicBezTo>
                    <a:pt x="852" y="1682"/>
                    <a:pt x="857" y="1684"/>
                    <a:pt x="860" y="1687"/>
                  </a:cubicBezTo>
                  <a:cubicBezTo>
                    <a:pt x="864" y="1691"/>
                    <a:pt x="865" y="1696"/>
                    <a:pt x="865" y="1699"/>
                  </a:cubicBezTo>
                  <a:lnTo>
                    <a:pt x="865" y="1707"/>
                  </a:lnTo>
                  <a:lnTo>
                    <a:pt x="833" y="1707"/>
                  </a:lnTo>
                  <a:cubicBezTo>
                    <a:pt x="827" y="1707"/>
                    <a:pt x="818" y="1708"/>
                    <a:pt x="814" y="1715"/>
                  </a:cubicBezTo>
                  <a:cubicBezTo>
                    <a:pt x="812" y="1719"/>
                    <a:pt x="811" y="1724"/>
                    <a:pt x="811" y="1728"/>
                  </a:cubicBezTo>
                  <a:lnTo>
                    <a:pt x="811" y="1732"/>
                  </a:lnTo>
                  <a:cubicBezTo>
                    <a:pt x="811" y="1736"/>
                    <a:pt x="812" y="1741"/>
                    <a:pt x="814" y="1745"/>
                  </a:cubicBezTo>
                  <a:cubicBezTo>
                    <a:pt x="818" y="1752"/>
                    <a:pt x="827" y="1753"/>
                    <a:pt x="833" y="1753"/>
                  </a:cubicBezTo>
                  <a:lnTo>
                    <a:pt x="853" y="1753"/>
                  </a:lnTo>
                  <a:cubicBezTo>
                    <a:pt x="859" y="1753"/>
                    <a:pt x="868" y="1752"/>
                    <a:pt x="872" y="1745"/>
                  </a:cubicBezTo>
                  <a:cubicBezTo>
                    <a:pt x="874" y="1741"/>
                    <a:pt x="875" y="1736"/>
                    <a:pt x="875" y="1732"/>
                  </a:cubicBezTo>
                  <a:close/>
                  <a:moveTo>
                    <a:pt x="567" y="1672"/>
                  </a:moveTo>
                  <a:lnTo>
                    <a:pt x="557" y="1672"/>
                  </a:lnTo>
                  <a:lnTo>
                    <a:pt x="531" y="1739"/>
                  </a:lnTo>
                  <a:lnTo>
                    <a:pt x="505" y="1672"/>
                  </a:lnTo>
                  <a:lnTo>
                    <a:pt x="495" y="1672"/>
                  </a:lnTo>
                  <a:lnTo>
                    <a:pt x="526" y="1753"/>
                  </a:lnTo>
                  <a:lnTo>
                    <a:pt x="516" y="1777"/>
                  </a:lnTo>
                  <a:lnTo>
                    <a:pt x="527" y="1777"/>
                  </a:lnTo>
                  <a:close/>
                  <a:moveTo>
                    <a:pt x="636" y="1700"/>
                  </a:moveTo>
                  <a:cubicBezTo>
                    <a:pt x="636" y="1699"/>
                    <a:pt x="636" y="1688"/>
                    <a:pt x="628" y="1681"/>
                  </a:cubicBezTo>
                  <a:cubicBezTo>
                    <a:pt x="624" y="1676"/>
                    <a:pt x="616" y="1673"/>
                    <a:pt x="604" y="1672"/>
                  </a:cubicBezTo>
                  <a:lnTo>
                    <a:pt x="603" y="1672"/>
                  </a:lnTo>
                  <a:cubicBezTo>
                    <a:pt x="591" y="1673"/>
                    <a:pt x="583" y="1676"/>
                    <a:pt x="579" y="1681"/>
                  </a:cubicBezTo>
                  <a:cubicBezTo>
                    <a:pt x="571" y="1688"/>
                    <a:pt x="571" y="1699"/>
                    <a:pt x="571" y="1700"/>
                  </a:cubicBezTo>
                  <a:lnTo>
                    <a:pt x="571" y="1753"/>
                  </a:lnTo>
                  <a:lnTo>
                    <a:pt x="581" y="1753"/>
                  </a:lnTo>
                  <a:lnTo>
                    <a:pt x="581" y="1699"/>
                  </a:lnTo>
                  <a:cubicBezTo>
                    <a:pt x="581" y="1696"/>
                    <a:pt x="583" y="1691"/>
                    <a:pt x="586" y="1687"/>
                  </a:cubicBezTo>
                  <a:cubicBezTo>
                    <a:pt x="589" y="1684"/>
                    <a:pt x="595" y="1682"/>
                    <a:pt x="603" y="1682"/>
                  </a:cubicBezTo>
                  <a:cubicBezTo>
                    <a:pt x="611" y="1682"/>
                    <a:pt x="617" y="1684"/>
                    <a:pt x="621" y="1687"/>
                  </a:cubicBezTo>
                  <a:cubicBezTo>
                    <a:pt x="624" y="1691"/>
                    <a:pt x="625" y="1696"/>
                    <a:pt x="625" y="1699"/>
                  </a:cubicBezTo>
                  <a:lnTo>
                    <a:pt x="625" y="1753"/>
                  </a:lnTo>
                  <a:lnTo>
                    <a:pt x="636" y="1753"/>
                  </a:lnTo>
                  <a:close/>
                  <a:moveTo>
                    <a:pt x="1002" y="1681"/>
                  </a:moveTo>
                  <a:cubicBezTo>
                    <a:pt x="997" y="1676"/>
                    <a:pt x="990" y="1673"/>
                    <a:pt x="978" y="1672"/>
                  </a:cubicBezTo>
                  <a:lnTo>
                    <a:pt x="977" y="1672"/>
                  </a:lnTo>
                  <a:cubicBezTo>
                    <a:pt x="965" y="1673"/>
                    <a:pt x="957" y="1676"/>
                    <a:pt x="952" y="1681"/>
                  </a:cubicBezTo>
                  <a:cubicBezTo>
                    <a:pt x="945" y="1688"/>
                    <a:pt x="945" y="1699"/>
                    <a:pt x="945" y="1700"/>
                  </a:cubicBezTo>
                  <a:lnTo>
                    <a:pt x="945" y="1726"/>
                  </a:lnTo>
                  <a:cubicBezTo>
                    <a:pt x="945" y="1727"/>
                    <a:pt x="945" y="1737"/>
                    <a:pt x="952" y="1744"/>
                  </a:cubicBezTo>
                  <a:cubicBezTo>
                    <a:pt x="957" y="1749"/>
                    <a:pt x="965" y="1753"/>
                    <a:pt x="977" y="1753"/>
                  </a:cubicBezTo>
                  <a:lnTo>
                    <a:pt x="1001" y="1753"/>
                  </a:lnTo>
                  <a:lnTo>
                    <a:pt x="1001" y="1744"/>
                  </a:lnTo>
                  <a:lnTo>
                    <a:pt x="977" y="1744"/>
                  </a:lnTo>
                  <a:cubicBezTo>
                    <a:pt x="969" y="1744"/>
                    <a:pt x="963" y="1741"/>
                    <a:pt x="960" y="1738"/>
                  </a:cubicBezTo>
                  <a:cubicBezTo>
                    <a:pt x="956" y="1735"/>
                    <a:pt x="955" y="1730"/>
                    <a:pt x="955" y="1726"/>
                  </a:cubicBezTo>
                  <a:lnTo>
                    <a:pt x="955" y="1716"/>
                  </a:lnTo>
                  <a:lnTo>
                    <a:pt x="1009" y="1716"/>
                  </a:lnTo>
                  <a:lnTo>
                    <a:pt x="1009" y="1700"/>
                  </a:lnTo>
                  <a:cubicBezTo>
                    <a:pt x="1009" y="1699"/>
                    <a:pt x="1009" y="1688"/>
                    <a:pt x="1002" y="16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2"/>
            <p:cNvSpPr/>
            <p:nvPr/>
          </p:nvSpPr>
          <p:spPr>
            <a:xfrm>
              <a:off x="627696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5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3"/>
            <p:cNvSpPr/>
            <p:nvPr/>
          </p:nvSpPr>
          <p:spPr>
            <a:xfrm>
              <a:off x="633708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6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24"/>
            <p:cNvSpPr/>
            <p:nvPr/>
          </p:nvSpPr>
          <p:spPr>
            <a:xfrm>
              <a:off x="6385320" y="1881719"/>
              <a:ext cx="15480" cy="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5">
                  <a:moveTo>
                    <a:pt x="0" y="25"/>
                  </a:move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4" y="0"/>
                    <a:pt x="22" y="0"/>
                  </a:cubicBezTo>
                  <a:cubicBezTo>
                    <a:pt x="30" y="0"/>
                    <a:pt x="36" y="2"/>
                    <a:pt x="39" y="5"/>
                  </a:cubicBezTo>
                  <a:cubicBezTo>
                    <a:pt x="43" y="9"/>
                    <a:pt x="44" y="14"/>
                    <a:pt x="44" y="17"/>
                  </a:cubicBezTo>
                  <a:lnTo>
                    <a:pt x="44" y="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25"/>
            <p:cNvSpPr/>
            <p:nvPr/>
          </p:nvSpPr>
          <p:spPr>
            <a:xfrm>
              <a:off x="6052680" y="1325520"/>
              <a:ext cx="13500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6" h="330">
                  <a:moveTo>
                    <a:pt x="376" y="0"/>
                  </a:moveTo>
                  <a:cubicBezTo>
                    <a:pt x="286" y="46"/>
                    <a:pt x="153" y="77"/>
                    <a:pt x="0" y="85"/>
                  </a:cubicBezTo>
                  <a:lnTo>
                    <a:pt x="177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26"/>
            <p:cNvSpPr/>
            <p:nvPr/>
          </p:nvSpPr>
          <p:spPr>
            <a:xfrm>
              <a:off x="5865840" y="1325520"/>
              <a:ext cx="13464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30">
                  <a:moveTo>
                    <a:pt x="375" y="85"/>
                  </a:moveTo>
                  <a:cubicBezTo>
                    <a:pt x="223" y="77"/>
                    <a:pt x="89" y="46"/>
                    <a:pt x="0" y="0"/>
                  </a:cubicBezTo>
                  <a:lnTo>
                    <a:pt x="198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27"/>
            <p:cNvSpPr/>
            <p:nvPr/>
          </p:nvSpPr>
          <p:spPr>
            <a:xfrm>
              <a:off x="5617440" y="376200"/>
              <a:ext cx="818280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4" h="2275">
                  <a:moveTo>
                    <a:pt x="1138" y="2275"/>
                  </a:moveTo>
                  <a:cubicBezTo>
                    <a:pt x="1766" y="2275"/>
                    <a:pt x="2274" y="1765"/>
                    <a:pt x="2274" y="1137"/>
                  </a:cubicBezTo>
                  <a:cubicBezTo>
                    <a:pt x="2273" y="509"/>
                    <a:pt x="1764" y="0"/>
                    <a:pt x="1136" y="0"/>
                  </a:cubicBezTo>
                  <a:cubicBezTo>
                    <a:pt x="508" y="1"/>
                    <a:pt x="0" y="511"/>
                    <a:pt x="0" y="1139"/>
                  </a:cubicBezTo>
                  <a:cubicBezTo>
                    <a:pt x="1" y="1767"/>
                    <a:pt x="510" y="2276"/>
                    <a:pt x="1138" y="2275"/>
                  </a:cubicBezTo>
                  <a:close/>
                  <a:moveTo>
                    <a:pt x="1188" y="1062"/>
                  </a:moveTo>
                  <a:cubicBezTo>
                    <a:pt x="1188" y="1144"/>
                    <a:pt x="1122" y="1211"/>
                    <a:pt x="1040" y="1211"/>
                  </a:cubicBezTo>
                  <a:cubicBezTo>
                    <a:pt x="958" y="1211"/>
                    <a:pt x="891" y="1144"/>
                    <a:pt x="891" y="1062"/>
                  </a:cubicBezTo>
                  <a:cubicBezTo>
                    <a:pt x="891" y="980"/>
                    <a:pt x="958" y="913"/>
                    <a:pt x="1040" y="913"/>
                  </a:cubicBezTo>
                  <a:cubicBezTo>
                    <a:pt x="1122" y="913"/>
                    <a:pt x="1188" y="980"/>
                    <a:pt x="1188" y="1062"/>
                  </a:cubicBezTo>
                  <a:close/>
                  <a:moveTo>
                    <a:pt x="920" y="1607"/>
                  </a:moveTo>
                  <a:cubicBezTo>
                    <a:pt x="847" y="1753"/>
                    <a:pt x="550" y="1774"/>
                    <a:pt x="416" y="1643"/>
                  </a:cubicBezTo>
                  <a:cubicBezTo>
                    <a:pt x="234" y="1465"/>
                    <a:pt x="238" y="1267"/>
                    <a:pt x="238" y="1267"/>
                  </a:cubicBezTo>
                  <a:close/>
                  <a:moveTo>
                    <a:pt x="565" y="764"/>
                  </a:moveTo>
                  <a:cubicBezTo>
                    <a:pt x="565" y="847"/>
                    <a:pt x="498" y="913"/>
                    <a:pt x="416" y="913"/>
                  </a:cubicBezTo>
                  <a:cubicBezTo>
                    <a:pt x="334" y="913"/>
                    <a:pt x="268" y="847"/>
                    <a:pt x="268" y="764"/>
                  </a:cubicBezTo>
                  <a:cubicBezTo>
                    <a:pt x="268" y="682"/>
                    <a:pt x="334" y="616"/>
                    <a:pt x="416" y="616"/>
                  </a:cubicBezTo>
                  <a:cubicBezTo>
                    <a:pt x="498" y="616"/>
                    <a:pt x="565" y="682"/>
                    <a:pt x="565" y="76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28"/>
            <p:cNvSpPr/>
            <p:nvPr/>
          </p:nvSpPr>
          <p:spPr>
            <a:xfrm>
              <a:off x="6055920" y="3208680"/>
              <a:ext cx="448560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7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5" y="2497"/>
                    <a:pt x="1247" y="2212"/>
                    <a:pt x="1247" y="1873"/>
                  </a:cubicBezTo>
                  <a:lnTo>
                    <a:pt x="124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29"/>
            <p:cNvSpPr/>
            <p:nvPr/>
          </p:nvSpPr>
          <p:spPr>
            <a:xfrm>
              <a:off x="5556600" y="3208680"/>
              <a:ext cx="448199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4" y="2497"/>
                    <a:pt x="1246" y="2212"/>
                    <a:pt x="1246" y="1873"/>
                  </a:cubicBezTo>
                  <a:lnTo>
                    <a:pt x="124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30"/>
            <p:cNvSpPr/>
            <p:nvPr/>
          </p:nvSpPr>
          <p:spPr>
            <a:xfrm>
              <a:off x="6197400" y="1881719"/>
              <a:ext cx="1548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62">
                  <a:moveTo>
                    <a:pt x="41" y="59"/>
                  </a:moveTo>
                  <a:cubicBezTo>
                    <a:pt x="39" y="61"/>
                    <a:pt x="35" y="62"/>
                    <a:pt x="31" y="62"/>
                  </a:cubicBezTo>
                  <a:lnTo>
                    <a:pt x="21" y="62"/>
                  </a:lnTo>
                  <a:cubicBezTo>
                    <a:pt x="13" y="62"/>
                    <a:pt x="8" y="59"/>
                    <a:pt x="5" y="56"/>
                  </a:cubicBezTo>
                  <a:cubicBezTo>
                    <a:pt x="1" y="53"/>
                    <a:pt x="0" y="48"/>
                    <a:pt x="0" y="44"/>
                  </a:cubicBez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3" y="0"/>
                    <a:pt x="21" y="0"/>
                  </a:cubicBezTo>
                  <a:lnTo>
                    <a:pt x="44" y="0"/>
                  </a:lnTo>
                  <a:lnTo>
                    <a:pt x="44" y="49"/>
                  </a:lnTo>
                  <a:cubicBezTo>
                    <a:pt x="44" y="54"/>
                    <a:pt x="43" y="57"/>
                    <a:pt x="41" y="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725874" y="3846746"/>
            <a:ext cx="3804026" cy="2524399"/>
            <a:chOff x="1463399" y="1411920"/>
            <a:chExt cx="7229159" cy="4797360"/>
          </a:xfrm>
          <a:solidFill>
            <a:schemeClr val="accent1"/>
          </a:solidFill>
        </p:grpSpPr>
        <p:sp>
          <p:nvSpPr>
            <p:cNvPr id="91" name="Freeform: Shape 1"/>
            <p:cNvSpPr/>
            <p:nvPr/>
          </p:nvSpPr>
          <p:spPr>
            <a:xfrm>
              <a:off x="2511000" y="1411920"/>
              <a:ext cx="3399480" cy="212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44" h="5901">
                  <a:moveTo>
                    <a:pt x="9444" y="5765"/>
                  </a:moveTo>
                  <a:lnTo>
                    <a:pt x="9444" y="338"/>
                  </a:lnTo>
                  <a:cubicBezTo>
                    <a:pt x="9444" y="151"/>
                    <a:pt x="9293" y="0"/>
                    <a:pt x="9108" y="0"/>
                  </a:cubicBezTo>
                  <a:lnTo>
                    <a:pt x="336" y="0"/>
                  </a:lnTo>
                  <a:cubicBezTo>
                    <a:pt x="151" y="0"/>
                    <a:pt x="0" y="151"/>
                    <a:pt x="0" y="338"/>
                  </a:cubicBezTo>
                  <a:lnTo>
                    <a:pt x="0" y="5765"/>
                  </a:lnTo>
                  <a:cubicBezTo>
                    <a:pt x="0" y="5840"/>
                    <a:pt x="61" y="5901"/>
                    <a:pt x="137" y="5901"/>
                  </a:cubicBezTo>
                  <a:lnTo>
                    <a:pt x="9308" y="5901"/>
                  </a:lnTo>
                  <a:cubicBezTo>
                    <a:pt x="9383" y="5901"/>
                    <a:pt x="9444" y="5840"/>
                    <a:pt x="9444" y="5765"/>
                  </a:cubicBezTo>
                  <a:close/>
                  <a:moveTo>
                    <a:pt x="9072" y="5264"/>
                  </a:moveTo>
                  <a:lnTo>
                    <a:pt x="372" y="5264"/>
                  </a:lnTo>
                  <a:lnTo>
                    <a:pt x="372" y="678"/>
                  </a:lnTo>
                  <a:lnTo>
                    <a:pt x="9072" y="678"/>
                  </a:lnTo>
                  <a:close/>
                  <a:moveTo>
                    <a:pt x="387" y="5668"/>
                  </a:moveTo>
                  <a:lnTo>
                    <a:pt x="897" y="5668"/>
                  </a:lnTo>
                  <a:cubicBezTo>
                    <a:pt x="905" y="5668"/>
                    <a:pt x="912" y="5662"/>
                    <a:pt x="912" y="5654"/>
                  </a:cubicBezTo>
                  <a:lnTo>
                    <a:pt x="912" y="5548"/>
                  </a:lnTo>
                  <a:cubicBezTo>
                    <a:pt x="912" y="5540"/>
                    <a:pt x="905" y="5533"/>
                    <a:pt x="897" y="5533"/>
                  </a:cubicBezTo>
                  <a:lnTo>
                    <a:pt x="387" y="5533"/>
                  </a:lnTo>
                  <a:cubicBezTo>
                    <a:pt x="379" y="5533"/>
                    <a:pt x="372" y="5540"/>
                    <a:pt x="372" y="5548"/>
                  </a:cubicBezTo>
                  <a:lnTo>
                    <a:pt x="372" y="5654"/>
                  </a:lnTo>
                  <a:cubicBezTo>
                    <a:pt x="372" y="5662"/>
                    <a:pt x="379" y="5668"/>
                    <a:pt x="387" y="5668"/>
                  </a:cubicBezTo>
                  <a:close/>
                  <a:moveTo>
                    <a:pt x="1087" y="5668"/>
                  </a:moveTo>
                  <a:lnTo>
                    <a:pt x="1275" y="5668"/>
                  </a:lnTo>
                  <a:cubicBezTo>
                    <a:pt x="1283" y="5668"/>
                    <a:pt x="1290" y="5662"/>
                    <a:pt x="1290" y="5654"/>
                  </a:cubicBezTo>
                  <a:lnTo>
                    <a:pt x="1290" y="5548"/>
                  </a:lnTo>
                  <a:cubicBezTo>
                    <a:pt x="1290" y="5540"/>
                    <a:pt x="1283" y="5533"/>
                    <a:pt x="1275" y="5533"/>
                  </a:cubicBezTo>
                  <a:lnTo>
                    <a:pt x="1087" y="5533"/>
                  </a:lnTo>
                  <a:cubicBezTo>
                    <a:pt x="1079" y="5533"/>
                    <a:pt x="1072" y="5540"/>
                    <a:pt x="1072" y="5548"/>
                  </a:cubicBezTo>
                  <a:lnTo>
                    <a:pt x="1072" y="5654"/>
                  </a:lnTo>
                  <a:cubicBezTo>
                    <a:pt x="1072" y="5662"/>
                    <a:pt x="1079" y="5668"/>
                    <a:pt x="1087" y="5668"/>
                  </a:cubicBezTo>
                  <a:close/>
                  <a:moveTo>
                    <a:pt x="4740" y="418"/>
                  </a:moveTo>
                  <a:cubicBezTo>
                    <a:pt x="4778" y="418"/>
                    <a:pt x="4808" y="387"/>
                    <a:pt x="4808" y="350"/>
                  </a:cubicBezTo>
                  <a:cubicBezTo>
                    <a:pt x="4808" y="312"/>
                    <a:pt x="4778" y="283"/>
                    <a:pt x="4740" y="283"/>
                  </a:cubicBezTo>
                  <a:cubicBezTo>
                    <a:pt x="4703" y="283"/>
                    <a:pt x="4673" y="312"/>
                    <a:pt x="4673" y="350"/>
                  </a:cubicBezTo>
                  <a:cubicBezTo>
                    <a:pt x="4673" y="387"/>
                    <a:pt x="4703" y="418"/>
                    <a:pt x="4740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2"/>
            <p:cNvSpPr/>
            <p:nvPr/>
          </p:nvSpPr>
          <p:spPr>
            <a:xfrm>
              <a:off x="299196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3"/>
            <p:cNvSpPr/>
            <p:nvPr/>
          </p:nvSpPr>
          <p:spPr>
            <a:xfrm>
              <a:off x="3303000" y="2950919"/>
              <a:ext cx="1382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4"/>
            <p:cNvSpPr/>
            <p:nvPr/>
          </p:nvSpPr>
          <p:spPr>
            <a:xfrm>
              <a:off x="3477240" y="2950919"/>
              <a:ext cx="673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8" h="183">
                  <a:moveTo>
                    <a:pt x="188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188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5"/>
            <p:cNvSpPr/>
            <p:nvPr/>
          </p:nvSpPr>
          <p:spPr>
            <a:xfrm>
              <a:off x="358020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183"/>
                  </a:moveTo>
                  <a:lnTo>
                    <a:pt x="770" y="183"/>
                  </a:lnTo>
                  <a:lnTo>
                    <a:pt x="770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6"/>
            <p:cNvSpPr/>
            <p:nvPr/>
          </p:nvSpPr>
          <p:spPr>
            <a:xfrm>
              <a:off x="389124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lnTo>
                    <a:pt x="77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7"/>
            <p:cNvSpPr/>
            <p:nvPr/>
          </p:nvSpPr>
          <p:spPr>
            <a:xfrm>
              <a:off x="2991960" y="3055680"/>
              <a:ext cx="2077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8" y="178"/>
                  </a:lnTo>
                  <a:lnTo>
                    <a:pt x="57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8"/>
            <p:cNvSpPr/>
            <p:nvPr/>
          </p:nvSpPr>
          <p:spPr>
            <a:xfrm>
              <a:off x="3233880" y="3055680"/>
              <a:ext cx="138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78">
                  <a:moveTo>
                    <a:pt x="0" y="0"/>
                  </a:moveTo>
                  <a:lnTo>
                    <a:pt x="0" y="178"/>
                  </a:lnTo>
                  <a:lnTo>
                    <a:pt x="385" y="178"/>
                  </a:lnTo>
                  <a:lnTo>
                    <a:pt x="38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9"/>
            <p:cNvSpPr/>
            <p:nvPr/>
          </p:nvSpPr>
          <p:spPr>
            <a:xfrm>
              <a:off x="3407760" y="3055680"/>
              <a:ext cx="2059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3" y="178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0"/>
            <p:cNvSpPr/>
            <p:nvPr/>
          </p:nvSpPr>
          <p:spPr>
            <a:xfrm>
              <a:off x="3649679" y="3055680"/>
              <a:ext cx="2750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5" h="178">
                  <a:moveTo>
                    <a:pt x="38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765" y="178"/>
                  </a:lnTo>
                  <a:lnTo>
                    <a:pt x="76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1"/>
            <p:cNvSpPr/>
            <p:nvPr/>
          </p:nvSpPr>
          <p:spPr>
            <a:xfrm>
              <a:off x="4322520" y="2950919"/>
              <a:ext cx="2073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83">
                  <a:moveTo>
                    <a:pt x="385" y="183"/>
                  </a:moveTo>
                  <a:lnTo>
                    <a:pt x="577" y="183"/>
                  </a:lnTo>
                  <a:lnTo>
                    <a:pt x="577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2"/>
            <p:cNvSpPr/>
            <p:nvPr/>
          </p:nvSpPr>
          <p:spPr>
            <a:xfrm>
              <a:off x="4565880" y="2950919"/>
              <a:ext cx="4831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3" h="183">
                  <a:moveTo>
                    <a:pt x="380" y="183"/>
                  </a:moveTo>
                  <a:lnTo>
                    <a:pt x="1343" y="183"/>
                  </a:lnTo>
                  <a:lnTo>
                    <a:pt x="1343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3"/>
            <p:cNvSpPr/>
            <p:nvPr/>
          </p:nvSpPr>
          <p:spPr>
            <a:xfrm>
              <a:off x="5082840" y="2950919"/>
              <a:ext cx="3459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2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962" y="183"/>
                  </a:lnTo>
                  <a:lnTo>
                    <a:pt x="962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4"/>
            <p:cNvSpPr/>
            <p:nvPr/>
          </p:nvSpPr>
          <p:spPr>
            <a:xfrm>
              <a:off x="4322520" y="3055680"/>
              <a:ext cx="4154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5" h="178">
                  <a:moveTo>
                    <a:pt x="115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1155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5"/>
            <p:cNvSpPr/>
            <p:nvPr/>
          </p:nvSpPr>
          <p:spPr>
            <a:xfrm>
              <a:off x="4772160" y="3055680"/>
              <a:ext cx="20736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78">
                  <a:moveTo>
                    <a:pt x="577" y="178"/>
                  </a:moveTo>
                  <a:lnTo>
                    <a:pt x="577" y="0"/>
                  </a:lnTo>
                  <a:lnTo>
                    <a:pt x="0" y="0"/>
                  </a:lnTo>
                  <a:lnTo>
                    <a:pt x="0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6"/>
            <p:cNvSpPr/>
            <p:nvPr/>
          </p:nvSpPr>
          <p:spPr>
            <a:xfrm>
              <a:off x="3048480" y="1926719"/>
              <a:ext cx="68364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00" h="1995">
                  <a:moveTo>
                    <a:pt x="1876" y="599"/>
                  </a:moveTo>
                  <a:cubicBezTo>
                    <a:pt x="1834" y="603"/>
                    <a:pt x="1703" y="622"/>
                    <a:pt x="1538" y="556"/>
                  </a:cubicBezTo>
                  <a:cubicBezTo>
                    <a:pt x="1360" y="481"/>
                    <a:pt x="1106" y="153"/>
                    <a:pt x="905" y="97"/>
                  </a:cubicBezTo>
                  <a:cubicBezTo>
                    <a:pt x="801" y="69"/>
                    <a:pt x="726" y="69"/>
                    <a:pt x="679" y="73"/>
                  </a:cubicBezTo>
                  <a:cubicBezTo>
                    <a:pt x="670" y="41"/>
                    <a:pt x="646" y="12"/>
                    <a:pt x="609" y="3"/>
                  </a:cubicBezTo>
                  <a:cubicBezTo>
                    <a:pt x="557" y="-11"/>
                    <a:pt x="501" y="22"/>
                    <a:pt x="487" y="73"/>
                  </a:cubicBezTo>
                  <a:lnTo>
                    <a:pt x="3" y="1870"/>
                  </a:lnTo>
                  <a:cubicBezTo>
                    <a:pt x="-11" y="1921"/>
                    <a:pt x="22" y="1978"/>
                    <a:pt x="73" y="1992"/>
                  </a:cubicBezTo>
                  <a:cubicBezTo>
                    <a:pt x="125" y="2006"/>
                    <a:pt x="181" y="1973"/>
                    <a:pt x="195" y="1921"/>
                  </a:cubicBezTo>
                  <a:lnTo>
                    <a:pt x="388" y="1208"/>
                  </a:lnTo>
                  <a:cubicBezTo>
                    <a:pt x="501" y="1180"/>
                    <a:pt x="571" y="1227"/>
                    <a:pt x="599" y="1241"/>
                  </a:cubicBezTo>
                  <a:cubicBezTo>
                    <a:pt x="764" y="1335"/>
                    <a:pt x="928" y="1621"/>
                    <a:pt x="1243" y="1706"/>
                  </a:cubicBezTo>
                  <a:cubicBezTo>
                    <a:pt x="1412" y="1752"/>
                    <a:pt x="1557" y="1743"/>
                    <a:pt x="1590" y="1738"/>
                  </a:cubicBezTo>
                  <a:cubicBezTo>
                    <a:pt x="1595" y="1738"/>
                    <a:pt x="1604" y="1734"/>
                    <a:pt x="1604" y="1724"/>
                  </a:cubicBezTo>
                  <a:lnTo>
                    <a:pt x="1900" y="627"/>
                  </a:lnTo>
                  <a:cubicBezTo>
                    <a:pt x="1900" y="613"/>
                    <a:pt x="1895" y="594"/>
                    <a:pt x="1876" y="599"/>
                  </a:cubicBezTo>
                  <a:close/>
                  <a:moveTo>
                    <a:pt x="886" y="538"/>
                  </a:moveTo>
                  <a:cubicBezTo>
                    <a:pt x="966" y="585"/>
                    <a:pt x="1055" y="664"/>
                    <a:pt x="1139" y="739"/>
                  </a:cubicBezTo>
                  <a:lnTo>
                    <a:pt x="1045" y="1086"/>
                  </a:lnTo>
                  <a:cubicBezTo>
                    <a:pt x="961" y="1011"/>
                    <a:pt x="872" y="932"/>
                    <a:pt x="792" y="885"/>
                  </a:cubicBezTo>
                  <a:close/>
                  <a:moveTo>
                    <a:pt x="1308" y="1302"/>
                  </a:moveTo>
                  <a:lnTo>
                    <a:pt x="1233" y="1593"/>
                  </a:lnTo>
                  <a:cubicBezTo>
                    <a:pt x="1130" y="1560"/>
                    <a:pt x="1045" y="1499"/>
                    <a:pt x="966" y="1434"/>
                  </a:cubicBezTo>
                  <a:lnTo>
                    <a:pt x="1055" y="1105"/>
                  </a:lnTo>
                  <a:cubicBezTo>
                    <a:pt x="1059" y="1105"/>
                    <a:pt x="1224" y="1265"/>
                    <a:pt x="1308" y="1302"/>
                  </a:cubicBezTo>
                  <a:close/>
                  <a:moveTo>
                    <a:pt x="1153" y="735"/>
                  </a:moveTo>
                  <a:lnTo>
                    <a:pt x="1233" y="439"/>
                  </a:lnTo>
                  <a:cubicBezTo>
                    <a:pt x="1327" y="519"/>
                    <a:pt x="1412" y="599"/>
                    <a:pt x="1491" y="636"/>
                  </a:cubicBezTo>
                  <a:lnTo>
                    <a:pt x="1412" y="941"/>
                  </a:lnTo>
                  <a:cubicBezTo>
                    <a:pt x="1322" y="899"/>
                    <a:pt x="1158" y="744"/>
                    <a:pt x="1153" y="735"/>
                  </a:cubicBezTo>
                  <a:close/>
                  <a:moveTo>
                    <a:pt x="1412" y="950"/>
                  </a:moveTo>
                  <a:cubicBezTo>
                    <a:pt x="1538" y="1011"/>
                    <a:pt x="1642" y="1002"/>
                    <a:pt x="1693" y="1002"/>
                  </a:cubicBezTo>
                  <a:lnTo>
                    <a:pt x="1599" y="1349"/>
                  </a:lnTo>
                  <a:cubicBezTo>
                    <a:pt x="1534" y="1354"/>
                    <a:pt x="1426" y="1354"/>
                    <a:pt x="1318" y="1298"/>
                  </a:cubicBezTo>
                  <a:close/>
                  <a:moveTo>
                    <a:pt x="961" y="228"/>
                  </a:moveTo>
                  <a:lnTo>
                    <a:pt x="881" y="528"/>
                  </a:lnTo>
                  <a:cubicBezTo>
                    <a:pt x="853" y="514"/>
                    <a:pt x="778" y="463"/>
                    <a:pt x="585" y="467"/>
                  </a:cubicBezTo>
                  <a:lnTo>
                    <a:pt x="665" y="172"/>
                  </a:lnTo>
                  <a:cubicBezTo>
                    <a:pt x="839" y="153"/>
                    <a:pt x="933" y="209"/>
                    <a:pt x="961" y="228"/>
                  </a:cubicBezTo>
                  <a:close/>
                  <a:moveTo>
                    <a:pt x="416" y="1101"/>
                  </a:moveTo>
                  <a:lnTo>
                    <a:pt x="491" y="829"/>
                  </a:lnTo>
                  <a:cubicBezTo>
                    <a:pt x="656" y="824"/>
                    <a:pt x="754" y="875"/>
                    <a:pt x="787" y="889"/>
                  </a:cubicBezTo>
                  <a:lnTo>
                    <a:pt x="707" y="1190"/>
                  </a:lnTo>
                  <a:cubicBezTo>
                    <a:pt x="684" y="1176"/>
                    <a:pt x="581" y="1068"/>
                    <a:pt x="416" y="11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7"/>
            <p:cNvSpPr/>
            <p:nvPr/>
          </p:nvSpPr>
          <p:spPr>
            <a:xfrm>
              <a:off x="3975839" y="1843559"/>
              <a:ext cx="861839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5" h="562">
                  <a:moveTo>
                    <a:pt x="2395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2066" y="562"/>
                  </a:lnTo>
                  <a:cubicBezTo>
                    <a:pt x="2118" y="309"/>
                    <a:pt x="2249" y="107"/>
                    <a:pt x="239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8"/>
            <p:cNvSpPr/>
            <p:nvPr/>
          </p:nvSpPr>
          <p:spPr>
            <a:xfrm>
              <a:off x="3977640" y="2181240"/>
              <a:ext cx="423720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8" h="562">
                  <a:moveTo>
                    <a:pt x="1178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911" y="562"/>
                  </a:lnTo>
                  <a:cubicBezTo>
                    <a:pt x="939" y="318"/>
                    <a:pt x="1070" y="117"/>
                    <a:pt x="11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19"/>
            <p:cNvSpPr/>
            <p:nvPr/>
          </p:nvSpPr>
          <p:spPr>
            <a:xfrm>
              <a:off x="3975839" y="2520360"/>
              <a:ext cx="178920" cy="20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8" h="563">
                  <a:moveTo>
                    <a:pt x="498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122" y="563"/>
                  </a:lnTo>
                  <a:cubicBezTo>
                    <a:pt x="188" y="300"/>
                    <a:pt x="324" y="94"/>
                    <a:pt x="49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0"/>
            <p:cNvSpPr/>
            <p:nvPr/>
          </p:nvSpPr>
          <p:spPr>
            <a:xfrm>
              <a:off x="4968000" y="1865519"/>
              <a:ext cx="10620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6" h="450">
                  <a:moveTo>
                    <a:pt x="0" y="65"/>
                  </a:moveTo>
                  <a:lnTo>
                    <a:pt x="0" y="0"/>
                  </a:lnTo>
                  <a:lnTo>
                    <a:pt x="296" y="0"/>
                  </a:lnTo>
                  <a:lnTo>
                    <a:pt x="296" y="46"/>
                  </a:lnTo>
                  <a:lnTo>
                    <a:pt x="146" y="450"/>
                  </a:lnTo>
                  <a:lnTo>
                    <a:pt x="52" y="450"/>
                  </a:lnTo>
                  <a:lnTo>
                    <a:pt x="207" y="6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1"/>
            <p:cNvSpPr/>
            <p:nvPr/>
          </p:nvSpPr>
          <p:spPr>
            <a:xfrm>
              <a:off x="5094720" y="1863719"/>
              <a:ext cx="11628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4">
                  <a:moveTo>
                    <a:pt x="164" y="464"/>
                  </a:moveTo>
                  <a:cubicBezTo>
                    <a:pt x="108" y="464"/>
                    <a:pt x="61" y="445"/>
                    <a:pt x="32" y="408"/>
                  </a:cubicBezTo>
                  <a:cubicBezTo>
                    <a:pt x="9" y="375"/>
                    <a:pt x="0" y="333"/>
                    <a:pt x="0" y="258"/>
                  </a:cubicBezTo>
                  <a:cubicBezTo>
                    <a:pt x="0" y="75"/>
                    <a:pt x="70" y="0"/>
                    <a:pt x="206" y="0"/>
                  </a:cubicBezTo>
                  <a:cubicBezTo>
                    <a:pt x="258" y="0"/>
                    <a:pt x="295" y="9"/>
                    <a:pt x="295" y="9"/>
                  </a:cubicBezTo>
                  <a:lnTo>
                    <a:pt x="295" y="75"/>
                  </a:lnTo>
                  <a:lnTo>
                    <a:pt x="291" y="75"/>
                  </a:lnTo>
                  <a:cubicBezTo>
                    <a:pt x="291" y="75"/>
                    <a:pt x="248" y="61"/>
                    <a:pt x="206" y="61"/>
                  </a:cubicBezTo>
                  <a:cubicBezTo>
                    <a:pt x="117" y="61"/>
                    <a:pt x="84" y="117"/>
                    <a:pt x="84" y="230"/>
                  </a:cubicBezTo>
                  <a:cubicBezTo>
                    <a:pt x="98" y="187"/>
                    <a:pt x="136" y="169"/>
                    <a:pt x="187" y="169"/>
                  </a:cubicBezTo>
                  <a:cubicBezTo>
                    <a:pt x="272" y="169"/>
                    <a:pt x="324" y="225"/>
                    <a:pt x="324" y="309"/>
                  </a:cubicBezTo>
                  <a:cubicBezTo>
                    <a:pt x="328" y="398"/>
                    <a:pt x="272" y="464"/>
                    <a:pt x="164" y="464"/>
                  </a:cubicBezTo>
                  <a:close/>
                  <a:moveTo>
                    <a:pt x="89" y="314"/>
                  </a:moveTo>
                  <a:cubicBezTo>
                    <a:pt x="89" y="361"/>
                    <a:pt x="112" y="398"/>
                    <a:pt x="164" y="398"/>
                  </a:cubicBezTo>
                  <a:cubicBezTo>
                    <a:pt x="211" y="398"/>
                    <a:pt x="239" y="366"/>
                    <a:pt x="239" y="314"/>
                  </a:cubicBezTo>
                  <a:cubicBezTo>
                    <a:pt x="239" y="262"/>
                    <a:pt x="216" y="230"/>
                    <a:pt x="164" y="230"/>
                  </a:cubicBezTo>
                  <a:cubicBezTo>
                    <a:pt x="117" y="230"/>
                    <a:pt x="89" y="262"/>
                    <a:pt x="89" y="3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2"/>
            <p:cNvSpPr/>
            <p:nvPr/>
          </p:nvSpPr>
          <p:spPr>
            <a:xfrm>
              <a:off x="5239800" y="186192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60"/>
                  </a:lnTo>
                  <a:lnTo>
                    <a:pt x="235" y="221"/>
                  </a:lnTo>
                  <a:lnTo>
                    <a:pt x="399" y="10"/>
                  </a:lnTo>
                  <a:lnTo>
                    <a:pt x="479" y="10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5"/>
                    <a:pt x="169" y="117"/>
                  </a:cubicBezTo>
                  <a:cubicBezTo>
                    <a:pt x="169" y="80"/>
                    <a:pt x="146" y="56"/>
                    <a:pt x="118" y="56"/>
                  </a:cubicBezTo>
                  <a:cubicBezTo>
                    <a:pt x="85" y="56"/>
                    <a:pt x="61" y="80"/>
                    <a:pt x="61" y="117"/>
                  </a:cubicBezTo>
                  <a:cubicBezTo>
                    <a:pt x="61" y="155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4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3"/>
            <p:cNvSpPr/>
            <p:nvPr/>
          </p:nvSpPr>
          <p:spPr>
            <a:xfrm>
              <a:off x="4961520" y="2197800"/>
              <a:ext cx="102600" cy="165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460">
                  <a:moveTo>
                    <a:pt x="42" y="193"/>
                  </a:moveTo>
                  <a:lnTo>
                    <a:pt x="89" y="193"/>
                  </a:lnTo>
                  <a:cubicBezTo>
                    <a:pt x="108" y="193"/>
                    <a:pt x="136" y="193"/>
                    <a:pt x="159" y="179"/>
                  </a:cubicBezTo>
                  <a:cubicBezTo>
                    <a:pt x="178" y="169"/>
                    <a:pt x="187" y="151"/>
                    <a:pt x="187" y="127"/>
                  </a:cubicBezTo>
                  <a:cubicBezTo>
                    <a:pt x="187" y="90"/>
                    <a:pt x="164" y="66"/>
                    <a:pt x="108" y="66"/>
                  </a:cubicBezTo>
                  <a:cubicBezTo>
                    <a:pt x="61" y="66"/>
                    <a:pt x="14" y="80"/>
                    <a:pt x="14" y="80"/>
                  </a:cubicBezTo>
                  <a:lnTo>
                    <a:pt x="9" y="80"/>
                  </a:lnTo>
                  <a:lnTo>
                    <a:pt x="9" y="15"/>
                  </a:lnTo>
                  <a:cubicBezTo>
                    <a:pt x="9" y="15"/>
                    <a:pt x="56" y="0"/>
                    <a:pt x="117" y="0"/>
                  </a:cubicBezTo>
                  <a:cubicBezTo>
                    <a:pt x="225" y="0"/>
                    <a:pt x="277" y="47"/>
                    <a:pt x="277" y="113"/>
                  </a:cubicBezTo>
                  <a:cubicBezTo>
                    <a:pt x="277" y="169"/>
                    <a:pt x="244" y="207"/>
                    <a:pt x="187" y="216"/>
                  </a:cubicBezTo>
                  <a:cubicBezTo>
                    <a:pt x="244" y="226"/>
                    <a:pt x="286" y="263"/>
                    <a:pt x="286" y="329"/>
                  </a:cubicBezTo>
                  <a:cubicBezTo>
                    <a:pt x="286" y="408"/>
                    <a:pt x="220" y="460"/>
                    <a:pt x="103" y="460"/>
                  </a:cubicBezTo>
                  <a:cubicBezTo>
                    <a:pt x="42" y="460"/>
                    <a:pt x="0" y="446"/>
                    <a:pt x="0" y="446"/>
                  </a:cubicBezTo>
                  <a:lnTo>
                    <a:pt x="0" y="380"/>
                  </a:lnTo>
                  <a:lnTo>
                    <a:pt x="4" y="380"/>
                  </a:lnTo>
                  <a:cubicBezTo>
                    <a:pt x="4" y="380"/>
                    <a:pt x="51" y="394"/>
                    <a:pt x="98" y="394"/>
                  </a:cubicBezTo>
                  <a:cubicBezTo>
                    <a:pt x="159" y="394"/>
                    <a:pt x="192" y="371"/>
                    <a:pt x="192" y="324"/>
                  </a:cubicBezTo>
                  <a:cubicBezTo>
                    <a:pt x="192" y="296"/>
                    <a:pt x="178" y="277"/>
                    <a:pt x="159" y="268"/>
                  </a:cubicBezTo>
                  <a:cubicBezTo>
                    <a:pt x="136" y="254"/>
                    <a:pt x="108" y="254"/>
                    <a:pt x="84" y="254"/>
                  </a:cubicBezTo>
                  <a:lnTo>
                    <a:pt x="37" y="254"/>
                  </a:lnTo>
                  <a:lnTo>
                    <a:pt x="37" y="1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4"/>
            <p:cNvSpPr/>
            <p:nvPr/>
          </p:nvSpPr>
          <p:spPr>
            <a:xfrm>
              <a:off x="5092919" y="2197800"/>
              <a:ext cx="116280" cy="16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5">
                  <a:moveTo>
                    <a:pt x="159" y="0"/>
                  </a:moveTo>
                  <a:cubicBezTo>
                    <a:pt x="216" y="0"/>
                    <a:pt x="263" y="19"/>
                    <a:pt x="291" y="57"/>
                  </a:cubicBezTo>
                  <a:cubicBezTo>
                    <a:pt x="314" y="90"/>
                    <a:pt x="324" y="132"/>
                    <a:pt x="324" y="207"/>
                  </a:cubicBezTo>
                  <a:cubicBezTo>
                    <a:pt x="324" y="390"/>
                    <a:pt x="253" y="465"/>
                    <a:pt x="117" y="465"/>
                  </a:cubicBezTo>
                  <a:cubicBezTo>
                    <a:pt x="66" y="465"/>
                    <a:pt x="28" y="455"/>
                    <a:pt x="28" y="455"/>
                  </a:cubicBezTo>
                  <a:lnTo>
                    <a:pt x="28" y="390"/>
                  </a:lnTo>
                  <a:lnTo>
                    <a:pt x="33" y="390"/>
                  </a:lnTo>
                  <a:cubicBezTo>
                    <a:pt x="33" y="390"/>
                    <a:pt x="75" y="404"/>
                    <a:pt x="117" y="404"/>
                  </a:cubicBezTo>
                  <a:cubicBezTo>
                    <a:pt x="206" y="404"/>
                    <a:pt x="239" y="352"/>
                    <a:pt x="239" y="235"/>
                  </a:cubicBezTo>
                  <a:cubicBezTo>
                    <a:pt x="225" y="277"/>
                    <a:pt x="188" y="296"/>
                    <a:pt x="136" y="296"/>
                  </a:cubicBezTo>
                  <a:cubicBezTo>
                    <a:pt x="51" y="296"/>
                    <a:pt x="0" y="240"/>
                    <a:pt x="0" y="155"/>
                  </a:cubicBezTo>
                  <a:cubicBezTo>
                    <a:pt x="-5" y="66"/>
                    <a:pt x="51" y="0"/>
                    <a:pt x="159" y="0"/>
                  </a:cubicBezTo>
                  <a:close/>
                  <a:moveTo>
                    <a:pt x="235" y="151"/>
                  </a:moveTo>
                  <a:cubicBezTo>
                    <a:pt x="235" y="104"/>
                    <a:pt x="211" y="66"/>
                    <a:pt x="159" y="66"/>
                  </a:cubicBezTo>
                  <a:cubicBezTo>
                    <a:pt x="113" y="66"/>
                    <a:pt x="84" y="99"/>
                    <a:pt x="84" y="151"/>
                  </a:cubicBezTo>
                  <a:cubicBezTo>
                    <a:pt x="84" y="202"/>
                    <a:pt x="108" y="235"/>
                    <a:pt x="159" y="235"/>
                  </a:cubicBezTo>
                  <a:cubicBezTo>
                    <a:pt x="206" y="235"/>
                    <a:pt x="235" y="202"/>
                    <a:pt x="235" y="1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25"/>
            <p:cNvSpPr/>
            <p:nvPr/>
          </p:nvSpPr>
          <p:spPr>
            <a:xfrm>
              <a:off x="5239800" y="219780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8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8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49"/>
                  </a:moveTo>
                  <a:lnTo>
                    <a:pt x="108" y="460"/>
                  </a:lnTo>
                  <a:lnTo>
                    <a:pt x="29" y="460"/>
                  </a:lnTo>
                  <a:lnTo>
                    <a:pt x="29" y="455"/>
                  </a:lnTo>
                  <a:lnTo>
                    <a:pt x="235" y="216"/>
                  </a:lnTo>
                  <a:lnTo>
                    <a:pt x="399" y="5"/>
                  </a:lnTo>
                  <a:lnTo>
                    <a:pt x="479" y="5"/>
                  </a:lnTo>
                  <a:lnTo>
                    <a:pt x="479" y="10"/>
                  </a:lnTo>
                  <a:close/>
                  <a:moveTo>
                    <a:pt x="118" y="179"/>
                  </a:moveTo>
                  <a:cubicBezTo>
                    <a:pt x="151" y="179"/>
                    <a:pt x="169" y="155"/>
                    <a:pt x="169" y="118"/>
                  </a:cubicBezTo>
                  <a:cubicBezTo>
                    <a:pt x="169" y="80"/>
                    <a:pt x="146" y="57"/>
                    <a:pt x="118" y="57"/>
                  </a:cubicBezTo>
                  <a:cubicBezTo>
                    <a:pt x="85" y="57"/>
                    <a:pt x="61" y="80"/>
                    <a:pt x="61" y="118"/>
                  </a:cubicBezTo>
                  <a:cubicBezTo>
                    <a:pt x="61" y="155"/>
                    <a:pt x="85" y="179"/>
                    <a:pt x="118" y="179"/>
                  </a:cubicBezTo>
                  <a:close/>
                  <a:moveTo>
                    <a:pt x="395" y="240"/>
                  </a:moveTo>
                  <a:cubicBezTo>
                    <a:pt x="461" y="240"/>
                    <a:pt x="512" y="287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7"/>
                    <a:pt x="329" y="240"/>
                    <a:pt x="395" y="240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0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26"/>
            <p:cNvSpPr/>
            <p:nvPr/>
          </p:nvSpPr>
          <p:spPr>
            <a:xfrm>
              <a:off x="4981680" y="2544119"/>
              <a:ext cx="6552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450">
                  <a:moveTo>
                    <a:pt x="99" y="450"/>
                  </a:moveTo>
                  <a:lnTo>
                    <a:pt x="99" y="75"/>
                  </a:lnTo>
                  <a:lnTo>
                    <a:pt x="5" y="108"/>
                  </a:lnTo>
                  <a:lnTo>
                    <a:pt x="0" y="108"/>
                  </a:lnTo>
                  <a:lnTo>
                    <a:pt x="0" y="42"/>
                  </a:lnTo>
                  <a:lnTo>
                    <a:pt x="127" y="0"/>
                  </a:lnTo>
                  <a:lnTo>
                    <a:pt x="183" y="0"/>
                  </a:lnTo>
                  <a:lnTo>
                    <a:pt x="183" y="4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27"/>
            <p:cNvSpPr/>
            <p:nvPr/>
          </p:nvSpPr>
          <p:spPr>
            <a:xfrm>
              <a:off x="5086079" y="2540880"/>
              <a:ext cx="12312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464">
                  <a:moveTo>
                    <a:pt x="169" y="464"/>
                  </a:moveTo>
                  <a:cubicBezTo>
                    <a:pt x="28" y="464"/>
                    <a:pt x="0" y="351"/>
                    <a:pt x="0" y="234"/>
                  </a:cubicBezTo>
                  <a:cubicBezTo>
                    <a:pt x="0" y="112"/>
                    <a:pt x="33" y="0"/>
                    <a:pt x="174" y="0"/>
                  </a:cubicBezTo>
                  <a:cubicBezTo>
                    <a:pt x="315" y="0"/>
                    <a:pt x="343" y="112"/>
                    <a:pt x="343" y="234"/>
                  </a:cubicBezTo>
                  <a:cubicBezTo>
                    <a:pt x="343" y="351"/>
                    <a:pt x="310" y="464"/>
                    <a:pt x="169" y="464"/>
                  </a:cubicBezTo>
                  <a:close/>
                  <a:moveTo>
                    <a:pt x="169" y="61"/>
                  </a:moveTo>
                  <a:cubicBezTo>
                    <a:pt x="113" y="61"/>
                    <a:pt x="89" y="107"/>
                    <a:pt x="89" y="229"/>
                  </a:cubicBezTo>
                  <a:cubicBezTo>
                    <a:pt x="89" y="351"/>
                    <a:pt x="113" y="398"/>
                    <a:pt x="169" y="398"/>
                  </a:cubicBezTo>
                  <a:cubicBezTo>
                    <a:pt x="225" y="398"/>
                    <a:pt x="249" y="351"/>
                    <a:pt x="249" y="229"/>
                  </a:cubicBezTo>
                  <a:cubicBezTo>
                    <a:pt x="254" y="107"/>
                    <a:pt x="225" y="61"/>
                    <a:pt x="169" y="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28"/>
            <p:cNvSpPr/>
            <p:nvPr/>
          </p:nvSpPr>
          <p:spPr>
            <a:xfrm>
              <a:off x="5239800" y="253908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7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59"/>
                  </a:lnTo>
                  <a:lnTo>
                    <a:pt x="235" y="220"/>
                  </a:lnTo>
                  <a:lnTo>
                    <a:pt x="399" y="9"/>
                  </a:lnTo>
                  <a:lnTo>
                    <a:pt x="479" y="9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4"/>
                    <a:pt x="169" y="117"/>
                  </a:cubicBezTo>
                  <a:cubicBezTo>
                    <a:pt x="169" y="79"/>
                    <a:pt x="146" y="56"/>
                    <a:pt x="118" y="56"/>
                  </a:cubicBezTo>
                  <a:cubicBezTo>
                    <a:pt x="85" y="56"/>
                    <a:pt x="61" y="79"/>
                    <a:pt x="61" y="117"/>
                  </a:cubicBezTo>
                  <a:cubicBezTo>
                    <a:pt x="61" y="154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6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6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7"/>
                  </a:moveTo>
                  <a:cubicBezTo>
                    <a:pt x="428" y="417"/>
                    <a:pt x="446" y="394"/>
                    <a:pt x="446" y="356"/>
                  </a:cubicBezTo>
                  <a:cubicBezTo>
                    <a:pt x="446" y="319"/>
                    <a:pt x="423" y="295"/>
                    <a:pt x="395" y="295"/>
                  </a:cubicBezTo>
                  <a:cubicBezTo>
                    <a:pt x="362" y="295"/>
                    <a:pt x="343" y="319"/>
                    <a:pt x="343" y="356"/>
                  </a:cubicBezTo>
                  <a:cubicBezTo>
                    <a:pt x="338" y="394"/>
                    <a:pt x="362" y="417"/>
                    <a:pt x="395" y="4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29"/>
            <p:cNvSpPr/>
            <p:nvPr/>
          </p:nvSpPr>
          <p:spPr>
            <a:xfrm>
              <a:off x="3387960" y="3570479"/>
              <a:ext cx="16455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2" h="664">
                  <a:moveTo>
                    <a:pt x="65" y="379"/>
                  </a:moveTo>
                  <a:lnTo>
                    <a:pt x="1578" y="379"/>
                  </a:lnTo>
                  <a:lnTo>
                    <a:pt x="1578" y="0"/>
                  </a:lnTo>
                  <a:lnTo>
                    <a:pt x="2994" y="0"/>
                  </a:lnTo>
                  <a:lnTo>
                    <a:pt x="2994" y="379"/>
                  </a:lnTo>
                  <a:lnTo>
                    <a:pt x="4507" y="379"/>
                  </a:lnTo>
                  <a:cubicBezTo>
                    <a:pt x="4543" y="379"/>
                    <a:pt x="4572" y="409"/>
                    <a:pt x="4572" y="445"/>
                  </a:cubicBezTo>
                  <a:lnTo>
                    <a:pt x="4572" y="598"/>
                  </a:lnTo>
                  <a:cubicBezTo>
                    <a:pt x="4572" y="634"/>
                    <a:pt x="4543" y="664"/>
                    <a:pt x="4507" y="664"/>
                  </a:cubicBezTo>
                  <a:lnTo>
                    <a:pt x="65" y="664"/>
                  </a:lnTo>
                  <a:cubicBezTo>
                    <a:pt x="29" y="664"/>
                    <a:pt x="0" y="634"/>
                    <a:pt x="0" y="598"/>
                  </a:cubicBezTo>
                  <a:lnTo>
                    <a:pt x="0" y="445"/>
                  </a:lnTo>
                  <a:cubicBezTo>
                    <a:pt x="0" y="409"/>
                    <a:pt x="29" y="379"/>
                    <a:pt x="65" y="3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0"/>
            <p:cNvSpPr/>
            <p:nvPr/>
          </p:nvSpPr>
          <p:spPr>
            <a:xfrm>
              <a:off x="1463399" y="3862079"/>
              <a:ext cx="47815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3" h="396">
                  <a:moveTo>
                    <a:pt x="197" y="396"/>
                  </a:moveTo>
                  <a:lnTo>
                    <a:pt x="13087" y="396"/>
                  </a:lnTo>
                  <a:cubicBezTo>
                    <a:pt x="13195" y="396"/>
                    <a:pt x="13283" y="307"/>
                    <a:pt x="13283" y="198"/>
                  </a:cubicBezTo>
                  <a:cubicBezTo>
                    <a:pt x="13283" y="89"/>
                    <a:pt x="13195" y="0"/>
                    <a:pt x="13087" y="0"/>
                  </a:cubicBezTo>
                  <a:lnTo>
                    <a:pt x="197" y="0"/>
                  </a:ln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6"/>
                    <a:pt x="197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31"/>
            <p:cNvSpPr/>
            <p:nvPr/>
          </p:nvSpPr>
          <p:spPr>
            <a:xfrm>
              <a:off x="4654800" y="3413520"/>
              <a:ext cx="3000960" cy="1148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37" h="3192">
                  <a:moveTo>
                    <a:pt x="7489" y="3146"/>
                  </a:moveTo>
                  <a:lnTo>
                    <a:pt x="3633" y="1559"/>
                  </a:lnTo>
                  <a:lnTo>
                    <a:pt x="3796" y="1601"/>
                  </a:lnTo>
                  <a:lnTo>
                    <a:pt x="544" y="1225"/>
                  </a:lnTo>
                  <a:cubicBezTo>
                    <a:pt x="207" y="1185"/>
                    <a:pt x="-35" y="881"/>
                    <a:pt x="4" y="544"/>
                  </a:cubicBezTo>
                  <a:cubicBezTo>
                    <a:pt x="43" y="207"/>
                    <a:pt x="348" y="-35"/>
                    <a:pt x="685" y="4"/>
                  </a:cubicBezTo>
                  <a:lnTo>
                    <a:pt x="3937" y="381"/>
                  </a:lnTo>
                  <a:cubicBezTo>
                    <a:pt x="3993" y="387"/>
                    <a:pt x="4048" y="401"/>
                    <a:pt x="4100" y="423"/>
                  </a:cubicBezTo>
                  <a:lnTo>
                    <a:pt x="7957" y="2010"/>
                  </a:lnTo>
                  <a:cubicBezTo>
                    <a:pt x="8270" y="2139"/>
                    <a:pt x="8420" y="2498"/>
                    <a:pt x="8291" y="2812"/>
                  </a:cubicBezTo>
                  <a:cubicBezTo>
                    <a:pt x="8162" y="3125"/>
                    <a:pt x="7803" y="3275"/>
                    <a:pt x="7489" y="3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32"/>
            <p:cNvSpPr/>
            <p:nvPr/>
          </p:nvSpPr>
          <p:spPr>
            <a:xfrm>
              <a:off x="6734520" y="2577960"/>
              <a:ext cx="1400759" cy="199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5554">
                  <a:moveTo>
                    <a:pt x="437" y="4954"/>
                  </a:moveTo>
                  <a:lnTo>
                    <a:pt x="1684" y="5511"/>
                  </a:lnTo>
                  <a:cubicBezTo>
                    <a:pt x="2032" y="5641"/>
                    <a:pt x="2420" y="5464"/>
                    <a:pt x="2550" y="5114"/>
                  </a:cubicBezTo>
                  <a:lnTo>
                    <a:pt x="3818" y="1711"/>
                  </a:lnTo>
                  <a:cubicBezTo>
                    <a:pt x="4042" y="1110"/>
                    <a:pt x="3739" y="441"/>
                    <a:pt x="3140" y="216"/>
                  </a:cubicBezTo>
                  <a:lnTo>
                    <a:pt x="2765" y="75"/>
                  </a:lnTo>
                  <a:cubicBezTo>
                    <a:pt x="2162" y="-152"/>
                    <a:pt x="1489" y="156"/>
                    <a:pt x="1263" y="762"/>
                  </a:cubicBezTo>
                  <a:lnTo>
                    <a:pt x="43" y="4084"/>
                  </a:lnTo>
                  <a:cubicBezTo>
                    <a:pt x="-88" y="4434"/>
                    <a:pt x="89" y="4823"/>
                    <a:pt x="437" y="495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33"/>
            <p:cNvSpPr/>
            <p:nvPr/>
          </p:nvSpPr>
          <p:spPr>
            <a:xfrm>
              <a:off x="5187960" y="2913120"/>
              <a:ext cx="2134440" cy="133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0" h="3723">
                  <a:moveTo>
                    <a:pt x="2545" y="1522"/>
                  </a:moveTo>
                  <a:lnTo>
                    <a:pt x="1100" y="3363"/>
                  </a:lnTo>
                  <a:cubicBezTo>
                    <a:pt x="892" y="3631"/>
                    <a:pt x="507" y="3681"/>
                    <a:pt x="238" y="3473"/>
                  </a:cubicBezTo>
                  <a:cubicBezTo>
                    <a:pt x="-30" y="3266"/>
                    <a:pt x="-79" y="2880"/>
                    <a:pt x="128" y="2611"/>
                  </a:cubicBezTo>
                  <a:lnTo>
                    <a:pt x="1962" y="239"/>
                  </a:lnTo>
                  <a:cubicBezTo>
                    <a:pt x="2178" y="-41"/>
                    <a:pt x="2584" y="-81"/>
                    <a:pt x="2851" y="151"/>
                  </a:cubicBezTo>
                  <a:lnTo>
                    <a:pt x="5719" y="2645"/>
                  </a:lnTo>
                  <a:cubicBezTo>
                    <a:pt x="5974" y="2868"/>
                    <a:pt x="6002" y="3256"/>
                    <a:pt x="5779" y="3512"/>
                  </a:cubicBezTo>
                  <a:cubicBezTo>
                    <a:pt x="5556" y="3768"/>
                    <a:pt x="5169" y="3795"/>
                    <a:pt x="4913" y="357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34"/>
            <p:cNvSpPr/>
            <p:nvPr/>
          </p:nvSpPr>
          <p:spPr>
            <a:xfrm>
              <a:off x="7414200" y="1621800"/>
              <a:ext cx="903959" cy="90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2" h="2522">
                  <a:moveTo>
                    <a:pt x="251" y="1196"/>
                  </a:moveTo>
                  <a:cubicBezTo>
                    <a:pt x="326" y="1248"/>
                    <a:pt x="428" y="1228"/>
                    <a:pt x="479" y="1153"/>
                  </a:cubicBezTo>
                  <a:cubicBezTo>
                    <a:pt x="531" y="1078"/>
                    <a:pt x="511" y="975"/>
                    <a:pt x="437" y="924"/>
                  </a:cubicBezTo>
                  <a:cubicBezTo>
                    <a:pt x="362" y="873"/>
                    <a:pt x="260" y="892"/>
                    <a:pt x="208" y="967"/>
                  </a:cubicBezTo>
                  <a:cubicBezTo>
                    <a:pt x="157" y="1042"/>
                    <a:pt x="176" y="1145"/>
                    <a:pt x="251" y="1196"/>
                  </a:cubicBezTo>
                  <a:close/>
                  <a:moveTo>
                    <a:pt x="655" y="1923"/>
                  </a:moveTo>
                  <a:cubicBezTo>
                    <a:pt x="880" y="1967"/>
                    <a:pt x="1090" y="1858"/>
                    <a:pt x="1126" y="1679"/>
                  </a:cubicBezTo>
                  <a:lnTo>
                    <a:pt x="311" y="1517"/>
                  </a:lnTo>
                  <a:cubicBezTo>
                    <a:pt x="276" y="1697"/>
                    <a:pt x="430" y="1878"/>
                    <a:pt x="655" y="1923"/>
                  </a:cubicBezTo>
                  <a:close/>
                  <a:moveTo>
                    <a:pt x="1294" y="1315"/>
                  </a:moveTo>
                  <a:cubicBezTo>
                    <a:pt x="1345" y="1240"/>
                    <a:pt x="1326" y="1137"/>
                    <a:pt x="1251" y="1086"/>
                  </a:cubicBezTo>
                  <a:cubicBezTo>
                    <a:pt x="1176" y="1034"/>
                    <a:pt x="1074" y="1053"/>
                    <a:pt x="1023" y="1128"/>
                  </a:cubicBezTo>
                  <a:cubicBezTo>
                    <a:pt x="972" y="1204"/>
                    <a:pt x="991" y="1306"/>
                    <a:pt x="1066" y="1358"/>
                  </a:cubicBezTo>
                  <a:cubicBezTo>
                    <a:pt x="1140" y="1409"/>
                    <a:pt x="1243" y="1390"/>
                    <a:pt x="1294" y="1315"/>
                  </a:cubicBezTo>
                  <a:close/>
                  <a:moveTo>
                    <a:pt x="24" y="1015"/>
                  </a:moveTo>
                  <a:cubicBezTo>
                    <a:pt x="159" y="332"/>
                    <a:pt x="820" y="-111"/>
                    <a:pt x="1501" y="24"/>
                  </a:cubicBezTo>
                  <a:cubicBezTo>
                    <a:pt x="2181" y="159"/>
                    <a:pt x="2623" y="823"/>
                    <a:pt x="2488" y="1506"/>
                  </a:cubicBezTo>
                  <a:cubicBezTo>
                    <a:pt x="2354" y="2189"/>
                    <a:pt x="1693" y="2633"/>
                    <a:pt x="1012" y="2497"/>
                  </a:cubicBezTo>
                  <a:cubicBezTo>
                    <a:pt x="332" y="2362"/>
                    <a:pt x="-111" y="1698"/>
                    <a:pt x="24" y="10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35"/>
            <p:cNvSpPr/>
            <p:nvPr/>
          </p:nvSpPr>
          <p:spPr>
            <a:xfrm>
              <a:off x="6811199" y="4826880"/>
              <a:ext cx="64080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1" h="490">
                  <a:moveTo>
                    <a:pt x="5" y="23"/>
                  </a:moveTo>
                  <a:lnTo>
                    <a:pt x="0" y="446"/>
                  </a:lnTo>
                  <a:cubicBezTo>
                    <a:pt x="0" y="459"/>
                    <a:pt x="10" y="469"/>
                    <a:pt x="23" y="470"/>
                  </a:cubicBezTo>
                  <a:lnTo>
                    <a:pt x="1752" y="490"/>
                  </a:lnTo>
                  <a:cubicBezTo>
                    <a:pt x="1765" y="490"/>
                    <a:pt x="1775" y="480"/>
                    <a:pt x="1776" y="467"/>
                  </a:cubicBezTo>
                  <a:lnTo>
                    <a:pt x="1781" y="44"/>
                  </a:lnTo>
                  <a:cubicBezTo>
                    <a:pt x="1781" y="31"/>
                    <a:pt x="1771" y="21"/>
                    <a:pt x="1758" y="21"/>
                  </a:cubicBezTo>
                  <a:lnTo>
                    <a:pt x="28" y="0"/>
                  </a:lnTo>
                  <a:cubicBezTo>
                    <a:pt x="16" y="0"/>
                    <a:pt x="5" y="10"/>
                    <a:pt x="5" y="2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36"/>
            <p:cNvSpPr/>
            <p:nvPr/>
          </p:nvSpPr>
          <p:spPr>
            <a:xfrm>
              <a:off x="7951679" y="2685240"/>
              <a:ext cx="740879" cy="141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59" h="3931">
                  <a:moveTo>
                    <a:pt x="239" y="3838"/>
                  </a:moveTo>
                  <a:lnTo>
                    <a:pt x="434" y="3909"/>
                  </a:lnTo>
                  <a:cubicBezTo>
                    <a:pt x="623" y="3978"/>
                    <a:pt x="832" y="3881"/>
                    <a:pt x="900" y="3691"/>
                  </a:cubicBezTo>
                  <a:lnTo>
                    <a:pt x="2037" y="561"/>
                  </a:lnTo>
                  <a:cubicBezTo>
                    <a:pt x="2106" y="372"/>
                    <a:pt x="2009" y="163"/>
                    <a:pt x="1820" y="94"/>
                  </a:cubicBezTo>
                  <a:lnTo>
                    <a:pt x="1625" y="22"/>
                  </a:lnTo>
                  <a:cubicBezTo>
                    <a:pt x="1436" y="-47"/>
                    <a:pt x="1228" y="51"/>
                    <a:pt x="1159" y="240"/>
                  </a:cubicBezTo>
                  <a:lnTo>
                    <a:pt x="22" y="3370"/>
                  </a:lnTo>
                  <a:cubicBezTo>
                    <a:pt x="-47" y="3559"/>
                    <a:pt x="50" y="3769"/>
                    <a:pt x="239" y="383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37"/>
            <p:cNvSpPr/>
            <p:nvPr/>
          </p:nvSpPr>
          <p:spPr>
            <a:xfrm>
              <a:off x="6182280" y="4541400"/>
              <a:ext cx="2015280" cy="35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9" h="995">
                  <a:moveTo>
                    <a:pt x="2" y="360"/>
                  </a:moveTo>
                  <a:lnTo>
                    <a:pt x="0" y="569"/>
                  </a:lnTo>
                  <a:cubicBezTo>
                    <a:pt x="-2" y="770"/>
                    <a:pt x="158" y="936"/>
                    <a:pt x="359" y="938"/>
                  </a:cubicBezTo>
                  <a:lnTo>
                    <a:pt x="5229" y="995"/>
                  </a:lnTo>
                  <a:cubicBezTo>
                    <a:pt x="5430" y="998"/>
                    <a:pt x="5594" y="836"/>
                    <a:pt x="5597" y="635"/>
                  </a:cubicBezTo>
                  <a:lnTo>
                    <a:pt x="5599" y="426"/>
                  </a:lnTo>
                  <a:cubicBezTo>
                    <a:pt x="5601" y="225"/>
                    <a:pt x="5441" y="59"/>
                    <a:pt x="5240" y="57"/>
                  </a:cubicBezTo>
                  <a:lnTo>
                    <a:pt x="370" y="0"/>
                  </a:lnTo>
                  <a:cubicBezTo>
                    <a:pt x="169" y="-3"/>
                    <a:pt x="5" y="159"/>
                    <a:pt x="2" y="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38"/>
            <p:cNvSpPr/>
            <p:nvPr/>
          </p:nvSpPr>
          <p:spPr>
            <a:xfrm>
              <a:off x="7928280" y="3177000"/>
              <a:ext cx="694439" cy="17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0" h="4778">
                  <a:moveTo>
                    <a:pt x="93" y="4757"/>
                  </a:moveTo>
                  <a:lnTo>
                    <a:pt x="127" y="4769"/>
                  </a:lnTo>
                  <a:cubicBezTo>
                    <a:pt x="200" y="4796"/>
                    <a:pt x="281" y="4758"/>
                    <a:pt x="308" y="4685"/>
                  </a:cubicBezTo>
                  <a:lnTo>
                    <a:pt x="1922" y="202"/>
                  </a:lnTo>
                  <a:cubicBezTo>
                    <a:pt x="1948" y="129"/>
                    <a:pt x="1911" y="48"/>
                    <a:pt x="1837" y="21"/>
                  </a:cubicBezTo>
                  <a:lnTo>
                    <a:pt x="1803" y="8"/>
                  </a:lnTo>
                  <a:cubicBezTo>
                    <a:pt x="1730" y="-18"/>
                    <a:pt x="1649" y="19"/>
                    <a:pt x="1622" y="93"/>
                  </a:cubicBezTo>
                  <a:lnTo>
                    <a:pt x="9" y="4575"/>
                  </a:lnTo>
                  <a:cubicBezTo>
                    <a:pt x="-18" y="4649"/>
                    <a:pt x="20" y="4730"/>
                    <a:pt x="93" y="47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39"/>
            <p:cNvSpPr/>
            <p:nvPr/>
          </p:nvSpPr>
          <p:spPr>
            <a:xfrm>
              <a:off x="6185880" y="4807440"/>
              <a:ext cx="179712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3" h="249">
                  <a:moveTo>
                    <a:pt x="4923" y="0"/>
                  </a:moveTo>
                  <a:cubicBezTo>
                    <a:pt x="4843" y="150"/>
                    <a:pt x="5110" y="251"/>
                    <a:pt x="4930" y="249"/>
                  </a:cubicBezTo>
                  <a:lnTo>
                    <a:pt x="377" y="200"/>
                  </a:lnTo>
                  <a:cubicBezTo>
                    <a:pt x="221" y="198"/>
                    <a:pt x="84" y="119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40"/>
            <p:cNvSpPr/>
            <p:nvPr/>
          </p:nvSpPr>
          <p:spPr>
            <a:xfrm>
              <a:off x="6160320" y="5002920"/>
              <a:ext cx="1944000" cy="897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01" h="2493">
                  <a:moveTo>
                    <a:pt x="2479" y="1641"/>
                  </a:moveTo>
                  <a:lnTo>
                    <a:pt x="2479" y="0"/>
                  </a:lnTo>
                  <a:lnTo>
                    <a:pt x="2922" y="0"/>
                  </a:lnTo>
                  <a:lnTo>
                    <a:pt x="2922" y="1641"/>
                  </a:lnTo>
                  <a:lnTo>
                    <a:pt x="5401" y="2048"/>
                  </a:lnTo>
                  <a:lnTo>
                    <a:pt x="5401" y="2493"/>
                  </a:lnTo>
                  <a:lnTo>
                    <a:pt x="2701" y="2048"/>
                  </a:lnTo>
                  <a:lnTo>
                    <a:pt x="0" y="2493"/>
                  </a:lnTo>
                  <a:lnTo>
                    <a:pt x="0" y="20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41"/>
            <p:cNvSpPr/>
            <p:nvPr/>
          </p:nvSpPr>
          <p:spPr>
            <a:xfrm>
              <a:off x="6158520" y="5900400"/>
              <a:ext cx="30816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7" h="859">
                  <a:moveTo>
                    <a:pt x="0" y="429"/>
                  </a:moveTo>
                  <a:cubicBezTo>
                    <a:pt x="0" y="667"/>
                    <a:pt x="192" y="859"/>
                    <a:pt x="429" y="859"/>
                  </a:cubicBezTo>
                  <a:cubicBezTo>
                    <a:pt x="665" y="859"/>
                    <a:pt x="857" y="667"/>
                    <a:pt x="857" y="429"/>
                  </a:cubicBezTo>
                  <a:cubicBezTo>
                    <a:pt x="857" y="192"/>
                    <a:pt x="665" y="0"/>
                    <a:pt x="429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42"/>
            <p:cNvSpPr/>
            <p:nvPr/>
          </p:nvSpPr>
          <p:spPr>
            <a:xfrm>
              <a:off x="7767360" y="5900400"/>
              <a:ext cx="30780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6" h="859">
                  <a:moveTo>
                    <a:pt x="0" y="429"/>
                  </a:moveTo>
                  <a:cubicBezTo>
                    <a:pt x="0" y="667"/>
                    <a:pt x="192" y="859"/>
                    <a:pt x="428" y="859"/>
                  </a:cubicBezTo>
                  <a:cubicBezTo>
                    <a:pt x="665" y="859"/>
                    <a:pt x="856" y="667"/>
                    <a:pt x="856" y="429"/>
                  </a:cubicBezTo>
                  <a:cubicBezTo>
                    <a:pt x="856" y="192"/>
                    <a:pt x="665" y="0"/>
                    <a:pt x="428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43"/>
            <p:cNvSpPr/>
            <p:nvPr/>
          </p:nvSpPr>
          <p:spPr>
            <a:xfrm>
              <a:off x="8070840" y="2271240"/>
              <a:ext cx="521280" cy="51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9" h="1437">
                  <a:moveTo>
                    <a:pt x="164" y="1253"/>
                  </a:moveTo>
                  <a:cubicBezTo>
                    <a:pt x="398" y="1501"/>
                    <a:pt x="747" y="1489"/>
                    <a:pt x="973" y="1275"/>
                  </a:cubicBezTo>
                  <a:cubicBezTo>
                    <a:pt x="1090" y="1163"/>
                    <a:pt x="1265" y="996"/>
                    <a:pt x="1265" y="996"/>
                  </a:cubicBezTo>
                  <a:cubicBezTo>
                    <a:pt x="1494" y="778"/>
                    <a:pt x="1520" y="433"/>
                    <a:pt x="1286" y="185"/>
                  </a:cubicBezTo>
                  <a:cubicBezTo>
                    <a:pt x="1051" y="-64"/>
                    <a:pt x="703" y="-52"/>
                    <a:pt x="477" y="163"/>
                  </a:cubicBezTo>
                  <a:cubicBezTo>
                    <a:pt x="360" y="274"/>
                    <a:pt x="185" y="441"/>
                    <a:pt x="185" y="441"/>
                  </a:cubicBezTo>
                  <a:cubicBezTo>
                    <a:pt x="-44" y="659"/>
                    <a:pt x="-71" y="1005"/>
                    <a:pt x="164" y="12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44"/>
            <p:cNvSpPr/>
            <p:nvPr/>
          </p:nvSpPr>
          <p:spPr>
            <a:xfrm>
              <a:off x="7861680" y="1928519"/>
              <a:ext cx="547920" cy="47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3" h="1312">
                  <a:moveTo>
                    <a:pt x="50" y="959"/>
                  </a:moveTo>
                  <a:cubicBezTo>
                    <a:pt x="183" y="1273"/>
                    <a:pt x="514" y="1385"/>
                    <a:pt x="800" y="1264"/>
                  </a:cubicBezTo>
                  <a:cubicBezTo>
                    <a:pt x="947" y="1200"/>
                    <a:pt x="1170" y="1106"/>
                    <a:pt x="1170" y="1106"/>
                  </a:cubicBezTo>
                  <a:cubicBezTo>
                    <a:pt x="1460" y="982"/>
                    <a:pt x="1606" y="668"/>
                    <a:pt x="1473" y="353"/>
                  </a:cubicBezTo>
                  <a:cubicBezTo>
                    <a:pt x="1340" y="38"/>
                    <a:pt x="1009" y="-74"/>
                    <a:pt x="724" y="48"/>
                  </a:cubicBezTo>
                  <a:cubicBezTo>
                    <a:pt x="576" y="111"/>
                    <a:pt x="354" y="206"/>
                    <a:pt x="354" y="206"/>
                  </a:cubicBezTo>
                  <a:cubicBezTo>
                    <a:pt x="63" y="329"/>
                    <a:pt x="-83" y="644"/>
                    <a:pt x="50" y="9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080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18140" y="1197102"/>
            <a:ext cx="3532753" cy="4245013"/>
            <a:chOff x="1935360" y="32760"/>
            <a:chExt cx="6281640" cy="7548120"/>
          </a:xfrm>
          <a:solidFill>
            <a:schemeClr val="accent1"/>
          </a:solidFill>
        </p:grpSpPr>
        <p:sp>
          <p:nvSpPr>
            <p:cNvPr id="3" name="Freeform: Shape 4"/>
            <p:cNvSpPr/>
            <p:nvPr/>
          </p:nvSpPr>
          <p:spPr>
            <a:xfrm>
              <a:off x="6792120" y="32760"/>
              <a:ext cx="84240" cy="139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3874">
                  <a:moveTo>
                    <a:pt x="117" y="3874"/>
                  </a:moveTo>
                  <a:lnTo>
                    <a:pt x="0" y="3874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387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5"/>
            <p:cNvSpPr/>
            <p:nvPr/>
          </p:nvSpPr>
          <p:spPr>
            <a:xfrm>
              <a:off x="6792120" y="1989360"/>
              <a:ext cx="84240" cy="18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5160">
                  <a:moveTo>
                    <a:pt x="117" y="5160"/>
                  </a:moveTo>
                  <a:lnTo>
                    <a:pt x="0" y="5160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51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6"/>
            <p:cNvSpPr/>
            <p:nvPr/>
          </p:nvSpPr>
          <p:spPr>
            <a:xfrm>
              <a:off x="2406960" y="4962240"/>
              <a:ext cx="1695960" cy="26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12" h="7275">
                  <a:moveTo>
                    <a:pt x="4004" y="3922"/>
                  </a:moveTo>
                  <a:lnTo>
                    <a:pt x="2530" y="3069"/>
                  </a:lnTo>
                  <a:lnTo>
                    <a:pt x="2142" y="347"/>
                  </a:lnTo>
                  <a:cubicBezTo>
                    <a:pt x="2105" y="105"/>
                    <a:pt x="1856" y="-53"/>
                    <a:pt x="1607" y="17"/>
                  </a:cubicBezTo>
                  <a:lnTo>
                    <a:pt x="1504" y="42"/>
                  </a:lnTo>
                  <a:lnTo>
                    <a:pt x="1248" y="489"/>
                  </a:lnTo>
                  <a:lnTo>
                    <a:pt x="826" y="222"/>
                  </a:lnTo>
                  <a:lnTo>
                    <a:pt x="404" y="336"/>
                  </a:lnTo>
                  <a:cubicBezTo>
                    <a:pt x="141" y="405"/>
                    <a:pt x="-32" y="654"/>
                    <a:pt x="5" y="911"/>
                  </a:cubicBezTo>
                  <a:lnTo>
                    <a:pt x="401" y="3641"/>
                  </a:lnTo>
                  <a:lnTo>
                    <a:pt x="463" y="5425"/>
                  </a:lnTo>
                  <a:lnTo>
                    <a:pt x="45" y="6634"/>
                  </a:lnTo>
                  <a:cubicBezTo>
                    <a:pt x="-83" y="7001"/>
                    <a:pt x="254" y="7360"/>
                    <a:pt x="628" y="7257"/>
                  </a:cubicBezTo>
                  <a:cubicBezTo>
                    <a:pt x="778" y="7217"/>
                    <a:pt x="896" y="7111"/>
                    <a:pt x="954" y="6964"/>
                  </a:cubicBezTo>
                  <a:lnTo>
                    <a:pt x="1614" y="5267"/>
                  </a:lnTo>
                  <a:lnTo>
                    <a:pt x="1918" y="3992"/>
                  </a:lnTo>
                  <a:lnTo>
                    <a:pt x="3179" y="4545"/>
                  </a:lnTo>
                  <a:lnTo>
                    <a:pt x="3777" y="5689"/>
                  </a:lnTo>
                  <a:cubicBezTo>
                    <a:pt x="3883" y="5894"/>
                    <a:pt x="4121" y="5997"/>
                    <a:pt x="4345" y="5938"/>
                  </a:cubicBezTo>
                  <a:cubicBezTo>
                    <a:pt x="4646" y="5857"/>
                    <a:pt x="4800" y="5520"/>
                    <a:pt x="4660" y="52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7"/>
            <p:cNvSpPr/>
            <p:nvPr/>
          </p:nvSpPr>
          <p:spPr>
            <a:xfrm>
              <a:off x="5514840" y="99576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1011" y="1041"/>
                  </a:moveTo>
                  <a:cubicBezTo>
                    <a:pt x="1092" y="1041"/>
                    <a:pt x="1158" y="975"/>
                    <a:pt x="1158" y="894"/>
                  </a:cubicBezTo>
                  <a:cubicBezTo>
                    <a:pt x="1158" y="813"/>
                    <a:pt x="1092" y="748"/>
                    <a:pt x="1011" y="748"/>
                  </a:cubicBezTo>
                  <a:cubicBezTo>
                    <a:pt x="930" y="748"/>
                    <a:pt x="865" y="813"/>
                    <a:pt x="865" y="894"/>
                  </a:cubicBezTo>
                  <a:cubicBezTo>
                    <a:pt x="865" y="975"/>
                    <a:pt x="930" y="1041"/>
                    <a:pt x="1011" y="1041"/>
                  </a:cubicBezTo>
                  <a:close/>
                  <a:moveTo>
                    <a:pt x="1609" y="898"/>
                  </a:moveTo>
                  <a:cubicBezTo>
                    <a:pt x="1690" y="898"/>
                    <a:pt x="1756" y="832"/>
                    <a:pt x="1756" y="751"/>
                  </a:cubicBezTo>
                  <a:cubicBezTo>
                    <a:pt x="1756" y="671"/>
                    <a:pt x="1690" y="605"/>
                    <a:pt x="1609" y="605"/>
                  </a:cubicBezTo>
                  <a:cubicBezTo>
                    <a:pt x="1528" y="605"/>
                    <a:pt x="1462" y="671"/>
                    <a:pt x="1462" y="751"/>
                  </a:cubicBezTo>
                  <a:cubicBezTo>
                    <a:pt x="1462" y="832"/>
                    <a:pt x="1528" y="898"/>
                    <a:pt x="1609" y="898"/>
                  </a:cubicBezTo>
                  <a:close/>
                  <a:moveTo>
                    <a:pt x="1444" y="1466"/>
                  </a:moveTo>
                  <a:cubicBezTo>
                    <a:pt x="1279" y="1506"/>
                    <a:pt x="1132" y="1477"/>
                    <a:pt x="1092" y="1298"/>
                  </a:cubicBezTo>
                  <a:lnTo>
                    <a:pt x="1686" y="1158"/>
                  </a:lnTo>
                  <a:cubicBezTo>
                    <a:pt x="1730" y="1338"/>
                    <a:pt x="1609" y="1429"/>
                    <a:pt x="1444" y="14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8"/>
            <p:cNvSpPr/>
            <p:nvPr/>
          </p:nvSpPr>
          <p:spPr>
            <a:xfrm>
              <a:off x="2247840" y="4172400"/>
              <a:ext cx="765000" cy="76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5">
                  <a:moveTo>
                    <a:pt x="1063" y="2125"/>
                  </a:moveTo>
                  <a:cubicBezTo>
                    <a:pt x="1650" y="2125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5"/>
                    <a:pt x="1063" y="2125"/>
                  </a:cubicBezTo>
                  <a:close/>
                  <a:moveTo>
                    <a:pt x="989" y="1044"/>
                  </a:moveTo>
                  <a:cubicBezTo>
                    <a:pt x="1070" y="1044"/>
                    <a:pt x="1136" y="979"/>
                    <a:pt x="1136" y="898"/>
                  </a:cubicBezTo>
                  <a:cubicBezTo>
                    <a:pt x="1136" y="817"/>
                    <a:pt x="1070" y="751"/>
                    <a:pt x="989" y="751"/>
                  </a:cubicBezTo>
                  <a:cubicBezTo>
                    <a:pt x="908" y="751"/>
                    <a:pt x="843" y="817"/>
                    <a:pt x="843" y="898"/>
                  </a:cubicBezTo>
                  <a:cubicBezTo>
                    <a:pt x="843" y="979"/>
                    <a:pt x="908" y="1044"/>
                    <a:pt x="989" y="1044"/>
                  </a:cubicBezTo>
                  <a:close/>
                  <a:moveTo>
                    <a:pt x="1569" y="835"/>
                  </a:moveTo>
                  <a:cubicBezTo>
                    <a:pt x="1650" y="835"/>
                    <a:pt x="1715" y="770"/>
                    <a:pt x="1715" y="689"/>
                  </a:cubicBezTo>
                  <a:cubicBezTo>
                    <a:pt x="1715" y="608"/>
                    <a:pt x="1650" y="542"/>
                    <a:pt x="1569" y="542"/>
                  </a:cubicBezTo>
                  <a:cubicBezTo>
                    <a:pt x="1488" y="542"/>
                    <a:pt x="1422" y="608"/>
                    <a:pt x="1422" y="689"/>
                  </a:cubicBezTo>
                  <a:cubicBezTo>
                    <a:pt x="1422" y="770"/>
                    <a:pt x="1488" y="835"/>
                    <a:pt x="1569" y="835"/>
                  </a:cubicBezTo>
                  <a:close/>
                  <a:moveTo>
                    <a:pt x="1484" y="1418"/>
                  </a:moveTo>
                  <a:cubicBezTo>
                    <a:pt x="1327" y="1477"/>
                    <a:pt x="1176" y="1466"/>
                    <a:pt x="1114" y="1290"/>
                  </a:cubicBezTo>
                  <a:lnTo>
                    <a:pt x="1690" y="1081"/>
                  </a:lnTo>
                  <a:cubicBezTo>
                    <a:pt x="1752" y="1257"/>
                    <a:pt x="1642" y="1360"/>
                    <a:pt x="1484" y="1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3719160" y="277812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971" y="1056"/>
                  </a:moveTo>
                  <a:cubicBezTo>
                    <a:pt x="1052" y="1056"/>
                    <a:pt x="1118" y="990"/>
                    <a:pt x="1118" y="909"/>
                  </a:cubicBezTo>
                  <a:cubicBezTo>
                    <a:pt x="1118" y="828"/>
                    <a:pt x="1052" y="763"/>
                    <a:pt x="971" y="763"/>
                  </a:cubicBezTo>
                  <a:cubicBezTo>
                    <a:pt x="890" y="763"/>
                    <a:pt x="825" y="828"/>
                    <a:pt x="825" y="909"/>
                  </a:cubicBezTo>
                  <a:cubicBezTo>
                    <a:pt x="825" y="990"/>
                    <a:pt x="890" y="1056"/>
                    <a:pt x="971" y="1056"/>
                  </a:cubicBezTo>
                  <a:close/>
                  <a:moveTo>
                    <a:pt x="465" y="1408"/>
                  </a:moveTo>
                  <a:cubicBezTo>
                    <a:pt x="546" y="1408"/>
                    <a:pt x="612" y="1342"/>
                    <a:pt x="612" y="1261"/>
                  </a:cubicBezTo>
                  <a:cubicBezTo>
                    <a:pt x="612" y="1180"/>
                    <a:pt x="546" y="1114"/>
                    <a:pt x="465" y="1114"/>
                  </a:cubicBezTo>
                  <a:cubicBezTo>
                    <a:pt x="384" y="1114"/>
                    <a:pt x="319" y="1180"/>
                    <a:pt x="319" y="1261"/>
                  </a:cubicBezTo>
                  <a:cubicBezTo>
                    <a:pt x="319" y="1342"/>
                    <a:pt x="384" y="1408"/>
                    <a:pt x="465" y="1408"/>
                  </a:cubicBezTo>
                  <a:close/>
                  <a:moveTo>
                    <a:pt x="1111" y="1613"/>
                  </a:moveTo>
                  <a:cubicBezTo>
                    <a:pt x="971" y="1708"/>
                    <a:pt x="825" y="1737"/>
                    <a:pt x="718" y="1587"/>
                  </a:cubicBezTo>
                  <a:lnTo>
                    <a:pt x="1220" y="1239"/>
                  </a:lnTo>
                  <a:cubicBezTo>
                    <a:pt x="1327" y="1389"/>
                    <a:pt x="1246" y="1517"/>
                    <a:pt x="1111" y="16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6561360" y="1496879"/>
              <a:ext cx="462960" cy="42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188">
                  <a:moveTo>
                    <a:pt x="1077" y="879"/>
                  </a:moveTo>
                  <a:lnTo>
                    <a:pt x="751" y="1103"/>
                  </a:lnTo>
                  <a:cubicBezTo>
                    <a:pt x="535" y="1253"/>
                    <a:pt x="234" y="1198"/>
                    <a:pt x="88" y="978"/>
                  </a:cubicBezTo>
                  <a:lnTo>
                    <a:pt x="84" y="971"/>
                  </a:lnTo>
                  <a:cubicBezTo>
                    <a:pt x="-66" y="755"/>
                    <a:pt x="-11" y="454"/>
                    <a:pt x="209" y="308"/>
                  </a:cubicBezTo>
                  <a:lnTo>
                    <a:pt x="535" y="84"/>
                  </a:lnTo>
                  <a:cubicBezTo>
                    <a:pt x="751" y="-66"/>
                    <a:pt x="1052" y="-11"/>
                    <a:pt x="1198" y="209"/>
                  </a:cubicBezTo>
                  <a:lnTo>
                    <a:pt x="1202" y="216"/>
                  </a:lnTo>
                  <a:cubicBezTo>
                    <a:pt x="1352" y="432"/>
                    <a:pt x="1297" y="733"/>
                    <a:pt x="1077" y="8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11"/>
            <p:cNvSpPr/>
            <p:nvPr/>
          </p:nvSpPr>
          <p:spPr>
            <a:xfrm>
              <a:off x="5133960" y="2673000"/>
              <a:ext cx="414360" cy="48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2" h="1354">
                  <a:moveTo>
                    <a:pt x="1116" y="644"/>
                  </a:moveTo>
                  <a:lnTo>
                    <a:pt x="923" y="1091"/>
                  </a:lnTo>
                  <a:cubicBezTo>
                    <a:pt x="828" y="1311"/>
                    <a:pt x="571" y="1414"/>
                    <a:pt x="351" y="1318"/>
                  </a:cubicBezTo>
                  <a:lnTo>
                    <a:pt x="263" y="1282"/>
                  </a:lnTo>
                  <a:cubicBezTo>
                    <a:pt x="43" y="1186"/>
                    <a:pt x="-59" y="930"/>
                    <a:pt x="36" y="710"/>
                  </a:cubicBezTo>
                  <a:lnTo>
                    <a:pt x="230" y="263"/>
                  </a:lnTo>
                  <a:cubicBezTo>
                    <a:pt x="326" y="43"/>
                    <a:pt x="582" y="-60"/>
                    <a:pt x="802" y="36"/>
                  </a:cubicBezTo>
                  <a:lnTo>
                    <a:pt x="890" y="72"/>
                  </a:lnTo>
                  <a:cubicBezTo>
                    <a:pt x="1109" y="168"/>
                    <a:pt x="1212" y="424"/>
                    <a:pt x="1116" y="64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2"/>
            <p:cNvSpPr/>
            <p:nvPr/>
          </p:nvSpPr>
          <p:spPr>
            <a:xfrm>
              <a:off x="4853880" y="2990520"/>
              <a:ext cx="456480" cy="43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9" h="1199">
                  <a:moveTo>
                    <a:pt x="1082" y="862"/>
                  </a:moveTo>
                  <a:lnTo>
                    <a:pt x="774" y="1100"/>
                  </a:lnTo>
                  <a:cubicBezTo>
                    <a:pt x="561" y="1261"/>
                    <a:pt x="261" y="1221"/>
                    <a:pt x="99" y="1012"/>
                  </a:cubicBezTo>
                  <a:cubicBezTo>
                    <a:pt x="-62" y="799"/>
                    <a:pt x="-22" y="499"/>
                    <a:pt x="187" y="337"/>
                  </a:cubicBezTo>
                  <a:lnTo>
                    <a:pt x="495" y="99"/>
                  </a:lnTo>
                  <a:cubicBezTo>
                    <a:pt x="708" y="-62"/>
                    <a:pt x="1008" y="-22"/>
                    <a:pt x="1170" y="187"/>
                  </a:cubicBezTo>
                  <a:cubicBezTo>
                    <a:pt x="1331" y="396"/>
                    <a:pt x="1291" y="697"/>
                    <a:pt x="1082" y="8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3"/>
            <p:cNvSpPr/>
            <p:nvPr/>
          </p:nvSpPr>
          <p:spPr>
            <a:xfrm>
              <a:off x="3323159" y="4580280"/>
              <a:ext cx="432359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2" h="1275">
                  <a:moveTo>
                    <a:pt x="1104" y="774"/>
                  </a:moveTo>
                  <a:lnTo>
                    <a:pt x="865" y="1085"/>
                  </a:lnTo>
                  <a:cubicBezTo>
                    <a:pt x="704" y="1298"/>
                    <a:pt x="403" y="1338"/>
                    <a:pt x="191" y="1177"/>
                  </a:cubicBezTo>
                  <a:cubicBezTo>
                    <a:pt x="-22" y="1015"/>
                    <a:pt x="-62" y="715"/>
                    <a:pt x="99" y="502"/>
                  </a:cubicBezTo>
                  <a:lnTo>
                    <a:pt x="337" y="191"/>
                  </a:lnTo>
                  <a:cubicBezTo>
                    <a:pt x="499" y="-22"/>
                    <a:pt x="799" y="-62"/>
                    <a:pt x="1012" y="99"/>
                  </a:cubicBezTo>
                  <a:cubicBezTo>
                    <a:pt x="1224" y="261"/>
                    <a:pt x="1265" y="561"/>
                    <a:pt x="1104" y="7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4"/>
            <p:cNvSpPr/>
            <p:nvPr/>
          </p:nvSpPr>
          <p:spPr>
            <a:xfrm>
              <a:off x="1935360" y="5802120"/>
              <a:ext cx="47268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4" h="1131">
                  <a:moveTo>
                    <a:pt x="1040" y="915"/>
                  </a:moveTo>
                  <a:lnTo>
                    <a:pt x="688" y="1084"/>
                  </a:lnTo>
                  <a:cubicBezTo>
                    <a:pt x="450" y="1197"/>
                    <a:pt x="160" y="1098"/>
                    <a:pt x="47" y="856"/>
                  </a:cubicBezTo>
                  <a:cubicBezTo>
                    <a:pt x="-67" y="618"/>
                    <a:pt x="32" y="329"/>
                    <a:pt x="274" y="215"/>
                  </a:cubicBezTo>
                  <a:lnTo>
                    <a:pt x="626" y="47"/>
                  </a:lnTo>
                  <a:cubicBezTo>
                    <a:pt x="864" y="-67"/>
                    <a:pt x="1154" y="32"/>
                    <a:pt x="1267" y="274"/>
                  </a:cubicBezTo>
                  <a:cubicBezTo>
                    <a:pt x="1381" y="512"/>
                    <a:pt x="1282" y="798"/>
                    <a:pt x="1040" y="9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5"/>
            <p:cNvSpPr/>
            <p:nvPr/>
          </p:nvSpPr>
          <p:spPr>
            <a:xfrm>
              <a:off x="3507479" y="4272480"/>
              <a:ext cx="437399" cy="452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6" h="1258">
                  <a:moveTo>
                    <a:pt x="847" y="1089"/>
                  </a:moveTo>
                  <a:cubicBezTo>
                    <a:pt x="675" y="1290"/>
                    <a:pt x="371" y="1316"/>
                    <a:pt x="169" y="1144"/>
                  </a:cubicBezTo>
                  <a:cubicBezTo>
                    <a:pt x="-33" y="972"/>
                    <a:pt x="-58" y="667"/>
                    <a:pt x="114" y="466"/>
                  </a:cubicBezTo>
                  <a:lnTo>
                    <a:pt x="367" y="169"/>
                  </a:lnTo>
                  <a:cubicBezTo>
                    <a:pt x="539" y="-33"/>
                    <a:pt x="843" y="-58"/>
                    <a:pt x="1045" y="114"/>
                  </a:cubicBezTo>
                  <a:cubicBezTo>
                    <a:pt x="1250" y="283"/>
                    <a:pt x="1272" y="587"/>
                    <a:pt x="1100" y="7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6"/>
            <p:cNvSpPr/>
            <p:nvPr/>
          </p:nvSpPr>
          <p:spPr>
            <a:xfrm>
              <a:off x="5565600" y="1783080"/>
              <a:ext cx="1704240" cy="260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5" h="7241">
                  <a:moveTo>
                    <a:pt x="4071" y="3992"/>
                  </a:moveTo>
                  <a:lnTo>
                    <a:pt x="2624" y="3094"/>
                  </a:lnTo>
                  <a:lnTo>
                    <a:pt x="2316" y="360"/>
                  </a:lnTo>
                  <a:cubicBezTo>
                    <a:pt x="2286" y="115"/>
                    <a:pt x="2044" y="-47"/>
                    <a:pt x="1792" y="12"/>
                  </a:cubicBezTo>
                  <a:lnTo>
                    <a:pt x="1689" y="38"/>
                  </a:lnTo>
                  <a:lnTo>
                    <a:pt x="1418" y="477"/>
                  </a:lnTo>
                  <a:lnTo>
                    <a:pt x="1003" y="199"/>
                  </a:lnTo>
                  <a:lnTo>
                    <a:pt x="578" y="298"/>
                  </a:lnTo>
                  <a:cubicBezTo>
                    <a:pt x="311" y="360"/>
                    <a:pt x="135" y="602"/>
                    <a:pt x="164" y="862"/>
                  </a:cubicBezTo>
                  <a:lnTo>
                    <a:pt x="472" y="3600"/>
                  </a:lnTo>
                  <a:lnTo>
                    <a:pt x="483" y="5388"/>
                  </a:lnTo>
                  <a:lnTo>
                    <a:pt x="32" y="6587"/>
                  </a:lnTo>
                  <a:cubicBezTo>
                    <a:pt x="-104" y="6949"/>
                    <a:pt x="219" y="7316"/>
                    <a:pt x="597" y="7228"/>
                  </a:cubicBezTo>
                  <a:cubicBezTo>
                    <a:pt x="747" y="7191"/>
                    <a:pt x="871" y="7089"/>
                    <a:pt x="930" y="6946"/>
                  </a:cubicBezTo>
                  <a:lnTo>
                    <a:pt x="1638" y="5271"/>
                  </a:lnTo>
                  <a:lnTo>
                    <a:pt x="1982" y="4003"/>
                  </a:lnTo>
                  <a:lnTo>
                    <a:pt x="3227" y="4593"/>
                  </a:lnTo>
                  <a:lnTo>
                    <a:pt x="3792" y="5755"/>
                  </a:lnTo>
                  <a:cubicBezTo>
                    <a:pt x="3895" y="5964"/>
                    <a:pt x="4126" y="6074"/>
                    <a:pt x="4353" y="6022"/>
                  </a:cubicBezTo>
                  <a:cubicBezTo>
                    <a:pt x="4657" y="5949"/>
                    <a:pt x="4818" y="5619"/>
                    <a:pt x="4690" y="53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7"/>
            <p:cNvSpPr/>
            <p:nvPr/>
          </p:nvSpPr>
          <p:spPr>
            <a:xfrm>
              <a:off x="4025520" y="3446280"/>
              <a:ext cx="1705320" cy="235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8" h="6544">
                  <a:moveTo>
                    <a:pt x="237" y="614"/>
                  </a:moveTo>
                  <a:lnTo>
                    <a:pt x="515" y="471"/>
                  </a:lnTo>
                  <a:lnTo>
                    <a:pt x="992" y="746"/>
                  </a:lnTo>
                  <a:lnTo>
                    <a:pt x="1131" y="160"/>
                  </a:lnTo>
                  <a:lnTo>
                    <a:pt x="1355" y="46"/>
                  </a:lnTo>
                  <a:cubicBezTo>
                    <a:pt x="1560" y="-56"/>
                    <a:pt x="1805" y="17"/>
                    <a:pt x="1919" y="215"/>
                  </a:cubicBezTo>
                  <a:lnTo>
                    <a:pt x="3385" y="2736"/>
                  </a:lnTo>
                  <a:lnTo>
                    <a:pt x="4676" y="5148"/>
                  </a:lnTo>
                  <a:cubicBezTo>
                    <a:pt x="4833" y="5452"/>
                    <a:pt x="4676" y="5826"/>
                    <a:pt x="4349" y="5928"/>
                  </a:cubicBezTo>
                  <a:cubicBezTo>
                    <a:pt x="4115" y="6001"/>
                    <a:pt x="3862" y="5917"/>
                    <a:pt x="3723" y="5716"/>
                  </a:cubicBezTo>
                  <a:lnTo>
                    <a:pt x="2355" y="3663"/>
                  </a:lnTo>
                  <a:lnTo>
                    <a:pt x="1399" y="5023"/>
                  </a:lnTo>
                  <a:lnTo>
                    <a:pt x="1897" y="5727"/>
                  </a:lnTo>
                  <a:cubicBezTo>
                    <a:pt x="2091" y="6034"/>
                    <a:pt x="1926" y="6445"/>
                    <a:pt x="1571" y="6529"/>
                  </a:cubicBezTo>
                  <a:cubicBezTo>
                    <a:pt x="1362" y="6581"/>
                    <a:pt x="1142" y="6496"/>
                    <a:pt x="1017" y="6324"/>
                  </a:cubicBezTo>
                  <a:lnTo>
                    <a:pt x="204" y="5170"/>
                  </a:lnTo>
                  <a:lnTo>
                    <a:pt x="1197" y="3326"/>
                  </a:lnTo>
                  <a:lnTo>
                    <a:pt x="47" y="1204"/>
                  </a:lnTo>
                  <a:cubicBezTo>
                    <a:pt x="-59" y="988"/>
                    <a:pt x="21" y="724"/>
                    <a:pt x="237" y="6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8"/>
            <p:cNvSpPr/>
            <p:nvPr/>
          </p:nvSpPr>
          <p:spPr>
            <a:xfrm>
              <a:off x="6881760" y="47160"/>
              <a:ext cx="1335240" cy="77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0" h="2151">
                  <a:moveTo>
                    <a:pt x="1914" y="1620"/>
                  </a:moveTo>
                  <a:cubicBezTo>
                    <a:pt x="1911" y="1622"/>
                    <a:pt x="1909" y="1623"/>
                    <a:pt x="1906" y="1624"/>
                  </a:cubicBezTo>
                  <a:lnTo>
                    <a:pt x="1903" y="1624"/>
                  </a:lnTo>
                  <a:cubicBezTo>
                    <a:pt x="1884" y="1620"/>
                    <a:pt x="1760" y="1613"/>
                    <a:pt x="1665" y="1602"/>
                  </a:cubicBezTo>
                  <a:cubicBezTo>
                    <a:pt x="1496" y="1583"/>
                    <a:pt x="1349" y="1554"/>
                    <a:pt x="1349" y="1554"/>
                  </a:cubicBezTo>
                  <a:lnTo>
                    <a:pt x="1628" y="1290"/>
                  </a:lnTo>
                  <a:cubicBezTo>
                    <a:pt x="1628" y="1290"/>
                    <a:pt x="1760" y="1309"/>
                    <a:pt x="1958" y="1301"/>
                  </a:cubicBezTo>
                  <a:cubicBezTo>
                    <a:pt x="1958" y="1301"/>
                    <a:pt x="1978" y="1581"/>
                    <a:pt x="1914" y="1620"/>
                  </a:cubicBezTo>
                  <a:cubicBezTo>
                    <a:pt x="1910" y="1622"/>
                    <a:pt x="1907" y="1623"/>
                    <a:pt x="1903" y="1624"/>
                  </a:cubicBezTo>
                  <a:lnTo>
                    <a:pt x="1921" y="1624"/>
                  </a:lnTo>
                  <a:cubicBezTo>
                    <a:pt x="1925" y="1624"/>
                    <a:pt x="1965" y="1631"/>
                    <a:pt x="2002" y="1598"/>
                  </a:cubicBezTo>
                  <a:cubicBezTo>
                    <a:pt x="2082" y="1521"/>
                    <a:pt x="2280" y="1331"/>
                    <a:pt x="2321" y="1294"/>
                  </a:cubicBezTo>
                  <a:cubicBezTo>
                    <a:pt x="2357" y="1261"/>
                    <a:pt x="2354" y="1221"/>
                    <a:pt x="2354" y="1217"/>
                  </a:cubicBezTo>
                  <a:cubicBezTo>
                    <a:pt x="2354" y="1162"/>
                    <a:pt x="2350" y="1067"/>
                    <a:pt x="2343" y="957"/>
                  </a:cubicBezTo>
                  <a:cubicBezTo>
                    <a:pt x="2332" y="788"/>
                    <a:pt x="2310" y="642"/>
                    <a:pt x="2310" y="642"/>
                  </a:cubicBezTo>
                  <a:lnTo>
                    <a:pt x="2031" y="905"/>
                  </a:lnTo>
                  <a:cubicBezTo>
                    <a:pt x="2031" y="905"/>
                    <a:pt x="2038" y="1037"/>
                    <a:pt x="2024" y="1235"/>
                  </a:cubicBezTo>
                  <a:cubicBezTo>
                    <a:pt x="2016" y="1345"/>
                    <a:pt x="1998" y="1459"/>
                    <a:pt x="1983" y="1532"/>
                  </a:cubicBezTo>
                  <a:cubicBezTo>
                    <a:pt x="1980" y="1547"/>
                    <a:pt x="1969" y="1583"/>
                    <a:pt x="1939" y="1605"/>
                  </a:cubicBezTo>
                  <a:cubicBezTo>
                    <a:pt x="1929" y="1613"/>
                    <a:pt x="1922" y="1617"/>
                    <a:pt x="1914" y="1620"/>
                  </a:cubicBezTo>
                  <a:close/>
                  <a:moveTo>
                    <a:pt x="0" y="0"/>
                  </a:moveTo>
                  <a:lnTo>
                    <a:pt x="3710" y="15"/>
                  </a:lnTo>
                  <a:lnTo>
                    <a:pt x="3710" y="2137"/>
                  </a:lnTo>
                  <a:lnTo>
                    <a:pt x="0" y="2151"/>
                  </a:lnTo>
                  <a:close/>
                  <a:moveTo>
                    <a:pt x="1265" y="953"/>
                  </a:moveTo>
                  <a:cubicBezTo>
                    <a:pt x="1265" y="1008"/>
                    <a:pt x="1269" y="1096"/>
                    <a:pt x="1276" y="1195"/>
                  </a:cubicBezTo>
                  <a:cubicBezTo>
                    <a:pt x="1287" y="1364"/>
                    <a:pt x="1309" y="1510"/>
                    <a:pt x="1309" y="1510"/>
                  </a:cubicBezTo>
                  <a:lnTo>
                    <a:pt x="1588" y="1246"/>
                  </a:lnTo>
                  <a:cubicBezTo>
                    <a:pt x="1588" y="1246"/>
                    <a:pt x="1577" y="1114"/>
                    <a:pt x="1595" y="916"/>
                  </a:cubicBezTo>
                  <a:cubicBezTo>
                    <a:pt x="1591" y="916"/>
                    <a:pt x="1283" y="880"/>
                    <a:pt x="1265" y="953"/>
                  </a:cubicBezTo>
                  <a:close/>
                  <a:moveTo>
                    <a:pt x="1265" y="935"/>
                  </a:moveTo>
                  <a:lnTo>
                    <a:pt x="1265" y="953"/>
                  </a:lnTo>
                  <a:cubicBezTo>
                    <a:pt x="1269" y="938"/>
                    <a:pt x="1272" y="931"/>
                    <a:pt x="1283" y="916"/>
                  </a:cubicBezTo>
                  <a:cubicBezTo>
                    <a:pt x="1305" y="887"/>
                    <a:pt x="1342" y="880"/>
                    <a:pt x="1357" y="880"/>
                  </a:cubicBezTo>
                  <a:cubicBezTo>
                    <a:pt x="1434" y="869"/>
                    <a:pt x="1544" y="858"/>
                    <a:pt x="1657" y="854"/>
                  </a:cubicBezTo>
                  <a:cubicBezTo>
                    <a:pt x="1855" y="847"/>
                    <a:pt x="1987" y="865"/>
                    <a:pt x="1987" y="865"/>
                  </a:cubicBezTo>
                  <a:lnTo>
                    <a:pt x="2266" y="601"/>
                  </a:lnTo>
                  <a:cubicBezTo>
                    <a:pt x="2266" y="601"/>
                    <a:pt x="2119" y="576"/>
                    <a:pt x="1954" y="554"/>
                  </a:cubicBezTo>
                  <a:cubicBezTo>
                    <a:pt x="1844" y="539"/>
                    <a:pt x="1749" y="532"/>
                    <a:pt x="1694" y="532"/>
                  </a:cubicBezTo>
                  <a:cubicBezTo>
                    <a:pt x="1690" y="532"/>
                    <a:pt x="1650" y="528"/>
                    <a:pt x="1617" y="561"/>
                  </a:cubicBezTo>
                  <a:cubicBezTo>
                    <a:pt x="1577" y="598"/>
                    <a:pt x="1379" y="788"/>
                    <a:pt x="1298" y="865"/>
                  </a:cubicBezTo>
                  <a:cubicBezTo>
                    <a:pt x="1265" y="894"/>
                    <a:pt x="1265" y="931"/>
                    <a:pt x="1265" y="9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717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Containers and virtual machines have similar resource isolation and allocation benefits, but function differently because </a:t>
            </a:r>
            <a:r>
              <a:rPr lang="de-AT" sz="1800" dirty="0">
                <a:solidFill>
                  <a:srgbClr val="008CDB"/>
                </a:solidFill>
              </a:rPr>
              <a:t>containers virtualize the operating system instead of hardware</a:t>
            </a:r>
            <a:r>
              <a:rPr lang="de-AT" sz="1800" dirty="0"/>
              <a:t>. Containers are </a:t>
            </a:r>
            <a:r>
              <a:rPr lang="de-AT" sz="1800" dirty="0">
                <a:solidFill>
                  <a:srgbClr val="008CDB"/>
                </a:solidFill>
              </a:rPr>
              <a:t>more portable and efficient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  <a:p>
            <a:pPr marL="0" indent="0">
              <a:buNone/>
            </a:pP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Comparing Containers and Virtual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B2565-2E1F-3743-9CE9-B631AF26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22" y="2736141"/>
            <a:ext cx="8920716" cy="32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4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1/5: </a:t>
            </a:r>
            <a:r>
              <a:rPr lang="de-AT" sz="1800" dirty="0"/>
              <a:t>Create a Python Web application: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/app.py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3391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flask import Flask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app = Flask(__name__)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@app.route("/")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def hello():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return "Hello World!”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'__main__‘: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app.run(debug=False, host='0.0.0.0', port=8080)</a:t>
            </a:r>
          </a:p>
        </p:txBody>
      </p:sp>
    </p:spTree>
    <p:extLst>
      <p:ext uri="{BB962C8B-B14F-4D97-AF65-F5344CB8AC3E}">
        <p14:creationId xmlns:p14="http://schemas.microsoft.com/office/powerpoint/2010/main" val="272124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2/5: </a:t>
            </a:r>
            <a:r>
              <a:rPr lang="de-AT" sz="1800" dirty="0"/>
              <a:t>Create a requirements.txt: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/requirements.txt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flask==0.10.1</a:t>
            </a:r>
          </a:p>
        </p:txBody>
      </p:sp>
    </p:spTree>
    <p:extLst>
      <p:ext uri="{BB962C8B-B14F-4D97-AF65-F5344CB8AC3E}">
        <p14:creationId xmlns:p14="http://schemas.microsoft.com/office/powerpoint/2010/main" val="1357364781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2191</TotalTime>
  <Words>1609</Words>
  <Application>Microsoft Macintosh PowerPoint</Application>
  <PresentationFormat>Widescreen</PresentationFormat>
  <Paragraphs>407</Paragraphs>
  <Slides>61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 Unicode MS</vt:lpstr>
      <vt:lpstr>Arial</vt:lpstr>
      <vt:lpstr>Calibri</vt:lpstr>
      <vt:lpstr>Calibri Light</vt:lpstr>
      <vt:lpstr>Courier New</vt:lpstr>
      <vt:lpstr>Liberation Sans</vt:lpstr>
      <vt:lpstr>Verdana</vt:lpstr>
      <vt:lpstr>Wingdings</vt:lpstr>
      <vt:lpstr>master_master</vt:lpstr>
      <vt:lpstr>Developing Microservices</vt:lpstr>
      <vt:lpstr> What you will learn in this session:  Develop and deploy a Microservices Application on a Kubernetes Cluster</vt:lpstr>
      <vt:lpstr>Outline</vt:lpstr>
      <vt:lpstr> Clone repository:  git clone  https://github.com/dynatrace-innovationlab/developing-microservices</vt:lpstr>
      <vt:lpstr>Part 1: Container and containerized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1: Create a containerized Python web application</vt:lpstr>
      <vt:lpstr>Part 2: Using a Container Registry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2: Pull/Push images from/to a Container Registry</vt:lpstr>
      <vt:lpstr>Part 3: Create a microservices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3: Create a microservices application</vt:lpstr>
      <vt:lpstr>Part 4: Create a Kubernetes Cluster</vt:lpstr>
      <vt:lpstr>PowerPoint Presentation</vt:lpstr>
      <vt:lpstr>PowerPoint Presentation</vt:lpstr>
      <vt:lpstr>Lab 4: Create a Kubernetes Cluster</vt:lpstr>
      <vt:lpstr>Part 6: Deploy a microservices application on a Kubernetes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6: Deploy a microservices application on a Kubernetes Cluster</vt:lpstr>
      <vt:lpstr>Part 5: Instrument a Kubernetes Cluster with Dynatrace</vt:lpstr>
      <vt:lpstr>PowerPoint Presentation</vt:lpstr>
      <vt:lpstr>Lab 5: Instrument a Kubernetes Cluster with Dynatrace</vt:lpstr>
      <vt:lpstr> Questions/Answers/Feedback  Q/A</vt:lpstr>
      <vt:lpstr>Deliver high performance to your customers</vt:lpstr>
      <vt:lpstr>Build better software faster  </vt:lpstr>
      <vt:lpstr>Analyze user behavior to optimize customer experience</vt:lpstr>
      <vt:lpstr>Compare behavior and conversions across all channels  </vt:lpstr>
      <vt:lpstr>Use a single platform to analyze application performance throughout your application’s full stack</vt:lpstr>
      <vt:lpstr>Be the one who monitors</vt:lpstr>
      <vt:lpstr>Easy access to global experts</vt:lpstr>
      <vt:lpstr>Application performance monitoring for retail &amp; ecommerce</vt:lpstr>
      <vt:lpstr>Cloud monitoring taken to the next level  </vt:lpstr>
      <vt:lpstr>Dynatrace would have told you!</vt:lpstr>
      <vt:lpstr>PowerPoint Presentation</vt:lpstr>
      <vt:lpstr>PowerPoint Presentation</vt:lpstr>
      <vt:lpstr>Get the latest icons from the asset library! http://assets.dynatrace.vmta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Sachsenhofer, Dominik</cp:lastModifiedBy>
  <cp:revision>467</cp:revision>
  <cp:lastPrinted>2016-08-25T08:30:24Z</cp:lastPrinted>
  <dcterms:created xsi:type="dcterms:W3CDTF">2018-04-09T08:30:53Z</dcterms:created>
  <dcterms:modified xsi:type="dcterms:W3CDTF">2018-07-29T09:55:57Z</dcterms:modified>
</cp:coreProperties>
</file>